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5" r:id="rId2"/>
    <p:sldId id="28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A4B7E-3874-4586-AEE2-5D89887BDE6B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FBEA1-A7EB-41F7-A2C7-5E1608757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Повелительное наклонение </a:t>
            </a:r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lfaen"/>
              </a:rPr>
              <a:t>§76</a:t>
            </a:r>
            <a:endParaRPr lang="ru-RU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5760640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Выполните упражнение 693 устно.</a:t>
            </a:r>
          </a:p>
          <a:p>
            <a:r>
              <a:rPr lang="ru-RU" dirty="0" smtClean="0">
                <a:latin typeface="Georgia" pitchFamily="18" charset="0"/>
              </a:rPr>
              <a:t>Выполните упражнение 696 письменно.</a:t>
            </a:r>
          </a:p>
          <a:p>
            <a:r>
              <a:rPr lang="ru-RU" dirty="0" smtClean="0">
                <a:latin typeface="Georgia" pitchFamily="18" charset="0"/>
              </a:rPr>
              <a:t>Выполните упражнение 698 под буквой Б задания 1,3 письменно.</a:t>
            </a:r>
          </a:p>
          <a:p>
            <a:r>
              <a:rPr lang="ru-RU" dirty="0" smtClean="0">
                <a:latin typeface="Georgia" pitchFamily="18" charset="0"/>
              </a:rPr>
              <a:t>Выполните упражнение 699.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28</Words>
  <Application>Microsoft Office PowerPoint</Application>
  <PresentationFormat>Экран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Повелительное наклонение §76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 Николаевна</dc:creator>
  <cp:lastModifiedBy>Черных .К</cp:lastModifiedBy>
  <cp:revision>5</cp:revision>
  <dcterms:created xsi:type="dcterms:W3CDTF">2014-02-21T07:32:34Z</dcterms:created>
  <dcterms:modified xsi:type="dcterms:W3CDTF">2020-04-29T07:43:06Z</dcterms:modified>
</cp:coreProperties>
</file>