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DA02C-9FDE-46A8-BEB5-EF1B66B21464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B6D0A-F240-4272-93AD-485D9452D3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DA02C-9FDE-46A8-BEB5-EF1B66B21464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B6D0A-F240-4272-93AD-485D9452D3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DA02C-9FDE-46A8-BEB5-EF1B66B21464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B6D0A-F240-4272-93AD-485D9452D3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DA02C-9FDE-46A8-BEB5-EF1B66B21464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B6D0A-F240-4272-93AD-485D9452D3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DA02C-9FDE-46A8-BEB5-EF1B66B21464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B6D0A-F240-4272-93AD-485D9452D3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DA02C-9FDE-46A8-BEB5-EF1B66B21464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B6D0A-F240-4272-93AD-485D9452D3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DA02C-9FDE-46A8-BEB5-EF1B66B21464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B6D0A-F240-4272-93AD-485D9452D3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DA02C-9FDE-46A8-BEB5-EF1B66B21464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B6D0A-F240-4272-93AD-485D9452D3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DA02C-9FDE-46A8-BEB5-EF1B66B21464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B6D0A-F240-4272-93AD-485D9452D3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DA02C-9FDE-46A8-BEB5-EF1B66B21464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B6D0A-F240-4272-93AD-485D9452D3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DA02C-9FDE-46A8-BEB5-EF1B66B21464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B6D0A-F240-4272-93AD-485D9452D3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5DA02C-9FDE-46A8-BEB5-EF1B66B21464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B6D0A-F240-4272-93AD-485D9452D3F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baranenkova1972tany1502@yandex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88641"/>
            <a:ext cx="8964488" cy="1296143"/>
          </a:xfrm>
        </p:spPr>
        <p:txBody>
          <a:bodyPr>
            <a:noAutofit/>
          </a:bodyPr>
          <a:lstStyle/>
          <a:p>
            <a:r>
              <a:rPr lang="en-US" sz="2800" dirty="0" smtClean="0"/>
              <a:t>6 </a:t>
            </a:r>
            <a:r>
              <a:rPr lang="ru-RU" sz="2800" dirty="0" smtClean="0"/>
              <a:t>класс. История Средних веков. </a:t>
            </a:r>
            <a:br>
              <a:rPr lang="ru-RU" sz="2800" dirty="0" smtClean="0"/>
            </a:br>
            <a:r>
              <a:rPr lang="ru-RU" sz="2800" dirty="0" smtClean="0"/>
              <a:t>Тема: </a:t>
            </a:r>
            <a:r>
              <a:rPr lang="ru-RU" sz="2800" dirty="0" smtClean="0"/>
              <a:t>Государства и народы Африки и доколумбовой Америки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060848"/>
            <a:ext cx="8640960" cy="4248472"/>
          </a:xfrm>
        </p:spPr>
        <p:txBody>
          <a:bodyPr>
            <a:normAutofit/>
          </a:bodyPr>
          <a:lstStyle/>
          <a:p>
            <a:r>
              <a:rPr lang="ru-RU" dirty="0" smtClean="0"/>
              <a:t>Прочитайте параграф №32</a:t>
            </a:r>
          </a:p>
          <a:p>
            <a:r>
              <a:rPr lang="ru-RU" dirty="0" smtClean="0"/>
              <a:t>На оценку выполните задания №4 после параграфа №32 (таблица: «Народы доколумбовой Америки</a:t>
            </a:r>
            <a:r>
              <a:rPr lang="ru-RU" smtClean="0"/>
              <a:t>»). Фото </a:t>
            </a:r>
            <a:r>
              <a:rPr lang="ru-RU" dirty="0" smtClean="0"/>
              <a:t>мне можете высылать в ВК или в </a:t>
            </a:r>
            <a:r>
              <a:rPr lang="en-US" dirty="0" err="1" smtClean="0"/>
              <a:t>Viber</a:t>
            </a:r>
            <a:r>
              <a:rPr lang="en-US" dirty="0" smtClean="0"/>
              <a:t> </a:t>
            </a:r>
            <a:r>
              <a:rPr lang="ru-RU" dirty="0" smtClean="0"/>
              <a:t>или на личную почту</a:t>
            </a:r>
            <a:r>
              <a:rPr lang="en-US" dirty="0" smtClean="0"/>
              <a:t> </a:t>
            </a:r>
            <a:r>
              <a:rPr lang="en-US" b="1" dirty="0" smtClean="0">
                <a:hlinkClick r:id="rId2"/>
              </a:rPr>
              <a:t>baranenkova1972tany1502@yandex.ru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43</Words>
  <Application>Microsoft Office PowerPoint</Application>
  <PresentationFormat>Экран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6 класс. История Средних веков.  Тема: Государства и народы Африки и доколумбовой Америки.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 класс. История Средних веков.  Тема: Государства и народы Африки и доколумбовой Америки.</dc:title>
  <dc:creator>RePack by SPecialiST</dc:creator>
  <cp:lastModifiedBy>RePack by SPecialiST</cp:lastModifiedBy>
  <cp:revision>2</cp:revision>
  <dcterms:created xsi:type="dcterms:W3CDTF">2020-04-29T04:44:59Z</dcterms:created>
  <dcterms:modified xsi:type="dcterms:W3CDTF">2020-04-29T05:03:40Z</dcterms:modified>
</cp:coreProperties>
</file>