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751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56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488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471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79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94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436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8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13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75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705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6DA5-FE24-4D7E-8D1D-B5CCE403B4CE}" type="datetimeFigureOut">
              <a:rPr lang="ru-RU" smtClean="0"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5799C-E44D-4C7E-9A9D-FE91ED9422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5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  <a:r>
              <a:rPr lang="ru-RU" dirty="0" smtClean="0"/>
              <a:t>урока: кто они ? Кто они такие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203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31145"/>
          <a:stretch/>
        </p:blipFill>
        <p:spPr>
          <a:xfrm>
            <a:off x="1635617" y="218942"/>
            <a:ext cx="7027475" cy="208464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3" t="11695" r="17776"/>
          <a:stretch/>
        </p:blipFill>
        <p:spPr>
          <a:xfrm>
            <a:off x="2511380" y="2176530"/>
            <a:ext cx="6632620" cy="497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26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42934" y="404734"/>
            <a:ext cx="10515600" cy="5862170"/>
          </a:xfrm>
        </p:spPr>
        <p:txBody>
          <a:bodyPr/>
          <a:lstStyle/>
          <a:p>
            <a:r>
              <a:rPr lang="ru-RU" dirty="0" smtClean="0"/>
              <a:t>Домашнее задание: читать и переводить текст, выполнить задание к тексту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37" t="41810" r="31452" b="18666"/>
          <a:stretch/>
        </p:blipFill>
        <p:spPr>
          <a:xfrm>
            <a:off x="2702481" y="1407601"/>
            <a:ext cx="7596505" cy="485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9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0" t="3675" r="32511" b="47424"/>
          <a:stretch/>
        </p:blipFill>
        <p:spPr>
          <a:xfrm>
            <a:off x="2638269" y="284811"/>
            <a:ext cx="7495082" cy="5912793"/>
          </a:xfrm>
        </p:spPr>
      </p:pic>
    </p:spTree>
    <p:extLst>
      <p:ext uri="{BB962C8B-B14F-4D97-AF65-F5344CB8AC3E}">
        <p14:creationId xmlns:p14="http://schemas.microsoft.com/office/powerpoint/2010/main" val="63992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25</Words>
  <Application>Microsoft Office PowerPoint</Application>
  <PresentationFormat>Широкоэкранный</PresentationFormat>
  <Paragraphs>3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Английский язык 6 класс</vt:lpstr>
      <vt:lpstr>Презентация PowerPoint</vt:lpstr>
      <vt:lpstr>Презентация PowerPoint</vt:lpstr>
      <vt:lpstr>Презентация PowerPoint</vt:lpstr>
    </vt:vector>
  </TitlesOfParts>
  <Company>StartSoft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6 класс</dc:title>
  <dc:creator>Wolf1</dc:creator>
  <cp:lastModifiedBy>Wolf1</cp:lastModifiedBy>
  <cp:revision>2</cp:revision>
  <dcterms:created xsi:type="dcterms:W3CDTF">2020-04-20T09:02:29Z</dcterms:created>
  <dcterms:modified xsi:type="dcterms:W3CDTF">2020-04-26T08:20:32Z</dcterms:modified>
</cp:coreProperties>
</file>