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4" r:id="rId5"/>
    <p:sldId id="260" r:id="rId6"/>
    <p:sldId id="266" r:id="rId7"/>
    <p:sldId id="265" r:id="rId8"/>
    <p:sldId id="268" r:id="rId9"/>
    <p:sldId id="267" r:id="rId10"/>
    <p:sldId id="270" r:id="rId11"/>
    <p:sldId id="271" r:id="rId12"/>
    <p:sldId id="269" r:id="rId13"/>
    <p:sldId id="272" r:id="rId14"/>
    <p:sldId id="273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nt73.ru/upload/iblock/aec/aec881189f9b9fd71dfc199896120cf3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4" y="0"/>
            <a:ext cx="91344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1.liveinternet.ru/images/attach/c/10/109/662/109662963_5307782_2ramkazol_1_.gif"/>
          <p:cNvPicPr>
            <a:picLocks noChangeAspect="1" noChangeArrowheads="1"/>
          </p:cNvPicPr>
          <p:nvPr userDrawn="1"/>
        </p:nvPicPr>
        <p:blipFill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9657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x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Готовимся к ВПР  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(задание 1: пунктуация)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ucthat-v-skole.ru/images/izobragenia-statei/zn-pr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84140"/>
            <a:ext cx="1914525" cy="315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881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760"/>
            <a:ext cx="83529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Мальчик вскарабкался </a:t>
            </a:r>
            <a:r>
              <a:rPr lang="ru-RU" sz="2800" b="1" dirty="0"/>
              <a:t>на </a:t>
            </a:r>
            <a:r>
              <a:rPr lang="ru-RU" sz="2800" b="1" dirty="0" smtClean="0"/>
              <a:t>невысокий,  </a:t>
            </a:r>
            <a:r>
              <a:rPr lang="ru-RU" sz="2800" b="1" dirty="0"/>
              <a:t>но удобный стул у </a:t>
            </a:r>
            <a:r>
              <a:rPr lang="ru-RU" sz="2800" b="1" dirty="0" err="1" smtClean="0"/>
              <a:t>клавеси́на</a:t>
            </a:r>
            <a:r>
              <a:rPr lang="ru-RU" sz="2800" b="1" dirty="0" smtClean="0"/>
              <a:t> </a:t>
            </a:r>
            <a:r>
              <a:rPr lang="ru-RU" sz="2800" b="1" dirty="0"/>
              <a:t>и </a:t>
            </a:r>
            <a:r>
              <a:rPr lang="ru-RU" sz="2800" b="1" dirty="0" smtClean="0"/>
              <a:t>заиграл.</a:t>
            </a:r>
          </a:p>
          <a:p>
            <a:endParaRPr lang="ru-RU" sz="2800" b="1" dirty="0"/>
          </a:p>
          <a:p>
            <a:r>
              <a:rPr lang="ru-RU" sz="2400" b="1" i="1" dirty="0" smtClean="0"/>
              <a:t>(Предложение с однородными определениями, связанными союзом НО).</a:t>
            </a:r>
            <a:endParaRPr lang="ru-RU" sz="2400" i="1" dirty="0"/>
          </a:p>
        </p:txBody>
      </p:sp>
      <p:pic>
        <p:nvPicPr>
          <p:cNvPr id="4098" name="Picture 2" descr="https://png.pngtree.com/element_origin_min_pic/16/12/18/f0cc1612951945101dd55f32f749b76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9301" y="3356992"/>
            <a:ext cx="4400505" cy="335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832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484784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Юный музыкант объездил с концертами всю </a:t>
            </a:r>
            <a:r>
              <a:rPr lang="ru-RU" sz="2800" b="1" dirty="0" smtClean="0">
                <a:solidFill>
                  <a:prstClr val="black"/>
                </a:solidFill>
              </a:rPr>
              <a:t>Европу  </a:t>
            </a:r>
            <a:r>
              <a:rPr lang="ru-RU" sz="2800" b="1" dirty="0">
                <a:solidFill>
                  <a:prstClr val="black"/>
                </a:solidFill>
              </a:rPr>
              <a:t>и никто из взрослых музыкантов не мог с ним сравниться. </a:t>
            </a:r>
          </a:p>
        </p:txBody>
      </p:sp>
      <p:pic>
        <p:nvPicPr>
          <p:cNvPr id="5" name="Picture 2" descr="https://musicoin.org/media/cf3918b58ac3fd6b258433b0a12417abe255fe367d4172c82e35b4ef888a5c984e6d6c7ab09d442d080a7e74b0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140968"/>
            <a:ext cx="3273152" cy="328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231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760"/>
            <a:ext cx="835292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Юный музыкант объездил с концертами всю Европу, и никто из взрослых музыкантов не мог с ним сравниться. </a:t>
            </a:r>
            <a:endParaRPr lang="ru-RU" sz="2800" b="1" dirty="0" smtClean="0"/>
          </a:p>
          <a:p>
            <a:endParaRPr lang="ru-RU" sz="2800" b="1" dirty="0"/>
          </a:p>
          <a:p>
            <a:r>
              <a:rPr lang="ru-RU" sz="2400" b="1" i="1" dirty="0" smtClean="0"/>
              <a:t>(Сложное предложение, части связаны союзом И).</a:t>
            </a:r>
            <a:endParaRPr lang="ru-RU" sz="2400" i="1" dirty="0"/>
          </a:p>
        </p:txBody>
      </p:sp>
      <p:pic>
        <p:nvPicPr>
          <p:cNvPr id="8194" name="Picture 2" descr="https://musicoin.org/media/cf3918b58ac3fd6b258433b0a12417abe255fe367d4172c82e35b4ef888a5c984e6d6c7ab09d442d080a7e74b0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60482"/>
            <a:ext cx="3273152" cy="328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533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760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prstClr val="black"/>
                </a:solidFill>
              </a:rPr>
              <a:t>И действительно, Моцарт </a:t>
            </a:r>
            <a:r>
              <a:rPr lang="ru-RU" sz="2800" b="1" dirty="0" smtClean="0">
                <a:solidFill>
                  <a:prstClr val="black"/>
                </a:solidFill>
              </a:rPr>
              <a:t>  </a:t>
            </a:r>
            <a:r>
              <a:rPr lang="ru-RU" sz="2800" b="1" dirty="0">
                <a:solidFill>
                  <a:prstClr val="black"/>
                </a:solidFill>
              </a:rPr>
              <a:t>величайший композитор мира. </a:t>
            </a:r>
          </a:p>
          <a:p>
            <a:endParaRPr lang="ru-RU" sz="2800" b="1" dirty="0"/>
          </a:p>
          <a:p>
            <a:r>
              <a:rPr lang="ru-RU" sz="2400" b="1" i="1" dirty="0" smtClean="0"/>
              <a:t> </a:t>
            </a:r>
            <a:endParaRPr lang="ru-RU" sz="2400" i="1" dirty="0"/>
          </a:p>
        </p:txBody>
      </p:sp>
      <p:pic>
        <p:nvPicPr>
          <p:cNvPr id="6" name="Picture 2" descr="http://bbeautyworld.ru/wp-content/uploads/2015/11/m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276872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551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760"/>
            <a:ext cx="8352928" cy="301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prstClr val="black"/>
                </a:solidFill>
              </a:rPr>
              <a:t>И действительно, Моцарт </a:t>
            </a:r>
            <a:r>
              <a:rPr lang="ru-RU" sz="2800" b="1" dirty="0" smtClean="0">
                <a:solidFill>
                  <a:prstClr val="black"/>
                </a:solidFill>
              </a:rPr>
              <a:t>- </a:t>
            </a:r>
            <a:r>
              <a:rPr lang="ru-RU" sz="2800" b="1" dirty="0" smtClean="0">
                <a:solidFill>
                  <a:prstClr val="black"/>
                </a:solidFill>
              </a:rPr>
              <a:t>величайший </a:t>
            </a:r>
            <a:r>
              <a:rPr lang="ru-RU" sz="2800" b="1" dirty="0">
                <a:solidFill>
                  <a:prstClr val="black"/>
                </a:solidFill>
              </a:rPr>
              <a:t>композитор мира. </a:t>
            </a:r>
            <a:endParaRPr lang="ru-RU" sz="2800" b="1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2400" b="1" i="1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400" b="1" i="1" dirty="0" smtClean="0">
                <a:solidFill>
                  <a:prstClr val="black"/>
                </a:solidFill>
              </a:rPr>
              <a:t>(Подлежащее и сказуемое выражены именем существительным в И.П.)</a:t>
            </a:r>
            <a:endParaRPr lang="ru-RU" sz="2400" b="1" i="1" dirty="0">
              <a:solidFill>
                <a:prstClr val="black"/>
              </a:solidFill>
            </a:endParaRPr>
          </a:p>
          <a:p>
            <a:endParaRPr lang="ru-RU" sz="2800" b="1" dirty="0"/>
          </a:p>
          <a:p>
            <a:r>
              <a:rPr lang="ru-RU" sz="2400" b="1" i="1" dirty="0" smtClean="0"/>
              <a:t> </a:t>
            </a:r>
            <a:endParaRPr lang="ru-RU" sz="2400" i="1" dirty="0"/>
          </a:p>
        </p:txBody>
      </p:sp>
      <p:pic>
        <p:nvPicPr>
          <p:cNvPr id="10242" name="Picture 2" descr="http://bbeautyworld.ru/wp-content/uploads/2015/11/m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88292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260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900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Текст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352928" cy="576064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Четырёхлетний </a:t>
            </a:r>
            <a:r>
              <a:rPr lang="ru-RU" b="1" i="1" dirty="0"/>
              <a:t>малыш расположился на деревянном полу среди листов бумаги. На них кривые строчки(2) нот смешались с ярко-синими кляксами. (4) «Что ты пишешь?» − поинтересовался отец. В ответ он услышал, что это будет концерт для </a:t>
            </a:r>
            <a:r>
              <a:rPr lang="ru-RU" b="1" i="1" dirty="0" err="1"/>
              <a:t>клави</a:t>
            </a:r>
            <a:r>
              <a:rPr lang="ru-RU" b="1" i="1" dirty="0"/>
              <a:t>́ </a:t>
            </a:r>
            <a:r>
              <a:rPr lang="ru-RU" b="1" i="1" dirty="0" err="1"/>
              <a:t>ра</a:t>
            </a:r>
            <a:r>
              <a:rPr lang="ru-RU" b="1" i="1" dirty="0"/>
              <a:t>. </a:t>
            </a:r>
            <a:r>
              <a:rPr lang="ru-RU" b="1" i="1" dirty="0" err="1"/>
              <a:t>Клави</a:t>
            </a:r>
            <a:r>
              <a:rPr lang="ru-RU" b="1" i="1" dirty="0"/>
              <a:t>́ ром называют все клавишные инструменты: рояль, пианино и </a:t>
            </a:r>
            <a:r>
              <a:rPr lang="ru-RU" b="1" i="1" dirty="0" err="1" smtClean="0"/>
              <a:t>клавеси́н</a:t>
            </a:r>
            <a:r>
              <a:rPr lang="ru-RU" b="1" i="1" dirty="0"/>
              <a:t>. Отец собирался рассмеяться, но пригляделся к нотам и замолчал. Мальчик вскарабкался на невысокий, но удобный стул у </a:t>
            </a:r>
            <a:r>
              <a:rPr lang="ru-RU" b="1" i="1" dirty="0" err="1"/>
              <a:t>клавеси</a:t>
            </a:r>
            <a:r>
              <a:rPr lang="ru-RU" b="1" i="1" dirty="0"/>
              <a:t>́ на и заиграл(3).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	Его </a:t>
            </a:r>
            <a:r>
              <a:rPr lang="ru-RU" b="1" i="1" dirty="0"/>
              <a:t>звали Вольфганг Амадей Моцарт. Неземная музыка рождалась под детскими пальцами. Юный музыкант объездил с концертами всю Европу, и никто из взрослых музыкантов не мог с ним сравниться.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	Говорили</a:t>
            </a:r>
            <a:r>
              <a:rPr lang="ru-RU" b="1" i="1" dirty="0"/>
              <a:t>, что чудесный ребёнок затмит известных музыкантов, когда-либо живших на Земле. И действительно, Моцарт − величайший композитор мира. </a:t>
            </a:r>
          </a:p>
        </p:txBody>
      </p:sp>
      <p:pic>
        <p:nvPicPr>
          <p:cNvPr id="3074" name="Picture 2" descr="https://b1.culture.ru/c/67429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32642"/>
            <a:ext cx="2736304" cy="193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63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78098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>
                <a:solidFill>
                  <a:srgbClr val="C00000"/>
                </a:solidFill>
              </a:rPr>
              <a:t>Перепишите текст 1, раскрывая скобки, вставляя, </a:t>
            </a:r>
            <a:r>
              <a:rPr lang="ru-RU" sz="2400" b="1" i="1" dirty="0" smtClean="0">
                <a:solidFill>
                  <a:srgbClr val="C00000"/>
                </a:solidFill>
              </a:rPr>
              <a:t>где </a:t>
            </a:r>
            <a:r>
              <a:rPr lang="ru-RU" sz="2400" b="1" i="1" dirty="0">
                <a:solidFill>
                  <a:srgbClr val="C00000"/>
                </a:solidFill>
              </a:rPr>
              <a:t>это необходимо, пропущенные буквы </a:t>
            </a:r>
            <a:r>
              <a:rPr lang="ru-RU" sz="2400" b="1" i="1" dirty="0" smtClean="0">
                <a:solidFill>
                  <a:srgbClr val="C00000"/>
                </a:solidFill>
              </a:rPr>
              <a:t>и </a:t>
            </a:r>
            <a:r>
              <a:rPr lang="ru-RU" sz="2400" b="1" i="1" dirty="0">
                <a:solidFill>
                  <a:srgbClr val="C00000"/>
                </a:solidFill>
              </a:rPr>
              <a:t>знаки препинания.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b="1" dirty="0" smtClean="0"/>
              <a:t>	Четырёхлетний </a:t>
            </a:r>
            <a:r>
              <a:rPr lang="ru-RU" sz="2300" b="1" dirty="0"/>
              <a:t>малыш.. </a:t>
            </a:r>
            <a:r>
              <a:rPr lang="ru-RU" sz="2300" b="1" dirty="0" err="1"/>
              <a:t>ра</a:t>
            </a:r>
            <a:r>
              <a:rPr lang="ru-RU" sz="2300" b="1" dirty="0"/>
              <a:t>(з/с)пол..</a:t>
            </a:r>
            <a:r>
              <a:rPr lang="ru-RU" sz="2300" b="1" dirty="0" err="1"/>
              <a:t>жился</a:t>
            </a:r>
            <a:r>
              <a:rPr lang="ru-RU" sz="2300" b="1" dirty="0"/>
              <a:t> на </a:t>
            </a:r>
            <a:r>
              <a:rPr lang="ru-RU" sz="2300" b="1" dirty="0" err="1"/>
              <a:t>д..ревя</a:t>
            </a:r>
            <a:r>
              <a:rPr lang="ru-RU" sz="2300" b="1" dirty="0"/>
              <a:t>(</a:t>
            </a:r>
            <a:r>
              <a:rPr lang="ru-RU" sz="2300" b="1" dirty="0" err="1"/>
              <a:t>н,нн</a:t>
            </a:r>
            <a:r>
              <a:rPr lang="ru-RU" sz="2300" b="1" dirty="0"/>
              <a:t>)ом полу среди л..</a:t>
            </a:r>
            <a:r>
              <a:rPr lang="ru-RU" sz="2300" b="1" dirty="0" err="1"/>
              <a:t>стов</a:t>
            </a:r>
            <a:r>
              <a:rPr lang="ru-RU" sz="2300" b="1" dirty="0"/>
              <a:t> бумаг.. . На них </a:t>
            </a:r>
            <a:r>
              <a:rPr lang="ru-RU" sz="2300" b="1" dirty="0" err="1"/>
              <a:t>кр</a:t>
            </a:r>
            <a:r>
              <a:rPr lang="ru-RU" sz="2300" b="1" dirty="0"/>
              <a:t>..вые </a:t>
            </a:r>
            <a:r>
              <a:rPr lang="ru-RU" sz="2300" b="1" dirty="0" err="1"/>
              <a:t>строч</a:t>
            </a:r>
            <a:r>
              <a:rPr lang="ru-RU" sz="2300" b="1" dirty="0"/>
              <a:t>..</a:t>
            </a:r>
            <a:r>
              <a:rPr lang="ru-RU" sz="2300" b="1" dirty="0" err="1"/>
              <a:t>ки</a:t>
            </a:r>
            <a:r>
              <a:rPr lang="ru-RU" sz="2300" b="1" dirty="0"/>
              <a:t>(2) нот см..</a:t>
            </a:r>
            <a:r>
              <a:rPr lang="ru-RU" sz="2300" b="1" dirty="0" err="1"/>
              <a:t>шались</a:t>
            </a:r>
            <a:r>
              <a:rPr lang="ru-RU" sz="2300" b="1" dirty="0"/>
              <a:t> с (ярко)</a:t>
            </a:r>
            <a:r>
              <a:rPr lang="ru-RU" sz="2300" b="1" dirty="0" err="1"/>
              <a:t>син</a:t>
            </a:r>
            <a:r>
              <a:rPr lang="ru-RU" sz="2300" b="1" dirty="0"/>
              <a:t>..ми кляксами. (4) Что ты </a:t>
            </a:r>
            <a:r>
              <a:rPr lang="ru-RU" sz="2300" b="1" dirty="0" err="1"/>
              <a:t>пиш</a:t>
            </a:r>
            <a:r>
              <a:rPr lang="ru-RU" sz="2300" b="1" dirty="0"/>
              <a:t>..ш.. </a:t>
            </a:r>
            <a:r>
              <a:rPr lang="ru-RU" sz="2300" b="1" dirty="0" err="1"/>
              <a:t>поинтер</a:t>
            </a:r>
            <a:r>
              <a:rPr lang="ru-RU" sz="2300" b="1" dirty="0"/>
              <a:t>..с..</a:t>
            </a:r>
            <a:r>
              <a:rPr lang="ru-RU" sz="2300" b="1" dirty="0" err="1"/>
              <a:t>вался</a:t>
            </a:r>
            <a:r>
              <a:rPr lang="ru-RU" sz="2300" b="1" dirty="0"/>
              <a:t> отец. В ответ он </a:t>
            </a:r>
            <a:r>
              <a:rPr lang="ru-RU" sz="2300" b="1" dirty="0" err="1"/>
              <a:t>услыш</a:t>
            </a:r>
            <a:r>
              <a:rPr lang="ru-RU" sz="2300" b="1" dirty="0"/>
              <a:t>..л, что это </a:t>
            </a:r>
            <a:r>
              <a:rPr lang="ru-RU" sz="2300" b="1" dirty="0" err="1"/>
              <a:t>буд</a:t>
            </a:r>
            <a:r>
              <a:rPr lang="ru-RU" sz="2300" b="1" dirty="0"/>
              <a:t>..т к..</a:t>
            </a:r>
            <a:r>
              <a:rPr lang="ru-RU" sz="2300" b="1" dirty="0" err="1"/>
              <a:t>нцерт</a:t>
            </a:r>
            <a:r>
              <a:rPr lang="ru-RU" sz="2300" b="1" dirty="0"/>
              <a:t> для </a:t>
            </a:r>
            <a:r>
              <a:rPr lang="ru-RU" sz="2300" b="1" dirty="0" err="1"/>
              <a:t>клави</a:t>
            </a:r>
            <a:r>
              <a:rPr lang="ru-RU" sz="2300" b="1" dirty="0"/>
              <a:t>́ </a:t>
            </a:r>
            <a:r>
              <a:rPr lang="ru-RU" sz="2300" b="1" dirty="0" err="1"/>
              <a:t>ра</a:t>
            </a:r>
            <a:r>
              <a:rPr lang="ru-RU" sz="2300" b="1" dirty="0"/>
              <a:t>. </a:t>
            </a:r>
            <a:r>
              <a:rPr lang="ru-RU" sz="2300" b="1" dirty="0" err="1" smtClean="0"/>
              <a:t>Клави́ром</a:t>
            </a:r>
            <a:r>
              <a:rPr lang="ru-RU" sz="2300" b="1" dirty="0" smtClean="0"/>
              <a:t> </a:t>
            </a:r>
            <a:r>
              <a:rPr lang="ru-RU" sz="2300" b="1" dirty="0"/>
              <a:t>называют..</a:t>
            </a:r>
            <a:r>
              <a:rPr lang="ru-RU" sz="2300" b="1" dirty="0" err="1"/>
              <a:t>ся</a:t>
            </a:r>
            <a:r>
              <a:rPr lang="ru-RU" sz="2300" b="1" dirty="0"/>
              <a:t> все клавишные инструменты рояль пианино и </a:t>
            </a:r>
            <a:r>
              <a:rPr lang="ru-RU" sz="2300" b="1" dirty="0" err="1"/>
              <a:t>клавеси</a:t>
            </a:r>
            <a:r>
              <a:rPr lang="ru-RU" sz="2300" b="1" dirty="0"/>
              <a:t>́ н. Отец </a:t>
            </a:r>
            <a:r>
              <a:rPr lang="ru-RU" sz="2300" b="1" dirty="0" err="1"/>
              <a:t>соб</a:t>
            </a:r>
            <a:r>
              <a:rPr lang="ru-RU" sz="2300" b="1" dirty="0"/>
              <a:t>..</a:t>
            </a:r>
            <a:r>
              <a:rPr lang="ru-RU" sz="2300" b="1" dirty="0" err="1"/>
              <a:t>рался</a:t>
            </a:r>
            <a:r>
              <a:rPr lang="ru-RU" sz="2300" b="1" dirty="0"/>
              <a:t> </a:t>
            </a:r>
            <a:r>
              <a:rPr lang="ru-RU" sz="2300" b="1" dirty="0" err="1"/>
              <a:t>ра</a:t>
            </a:r>
            <a:r>
              <a:rPr lang="ru-RU" sz="2300" b="1" dirty="0"/>
              <a:t>(з/с)см..</a:t>
            </a:r>
            <a:r>
              <a:rPr lang="ru-RU" sz="2300" b="1" dirty="0" err="1"/>
              <a:t>ят</a:t>
            </a:r>
            <a:r>
              <a:rPr lang="ru-RU" sz="2300" b="1" dirty="0"/>
              <a:t>..</a:t>
            </a:r>
            <a:r>
              <a:rPr lang="ru-RU" sz="2300" b="1" dirty="0" err="1"/>
              <a:t>ся</a:t>
            </a:r>
            <a:r>
              <a:rPr lang="ru-RU" sz="2300" b="1" dirty="0"/>
              <a:t> но </a:t>
            </a:r>
            <a:r>
              <a:rPr lang="ru-RU" sz="2300" b="1" dirty="0" err="1"/>
              <a:t>пр</a:t>
            </a:r>
            <a:r>
              <a:rPr lang="ru-RU" sz="2300" b="1" dirty="0"/>
              <a:t>..</a:t>
            </a:r>
            <a:r>
              <a:rPr lang="ru-RU" sz="2300" b="1" dirty="0" err="1"/>
              <a:t>гл..делся</a:t>
            </a:r>
            <a:r>
              <a:rPr lang="ru-RU" sz="2300" b="1" dirty="0"/>
              <a:t> к нотам и зам..</a:t>
            </a:r>
            <a:r>
              <a:rPr lang="ru-RU" sz="2300" b="1" dirty="0" err="1"/>
              <a:t>лчал</a:t>
            </a:r>
            <a:r>
              <a:rPr lang="ru-RU" sz="2300" b="1" dirty="0"/>
              <a:t>. </a:t>
            </a:r>
            <a:r>
              <a:rPr lang="ru-RU" sz="2300" b="1" dirty="0" err="1"/>
              <a:t>Мальч</a:t>
            </a:r>
            <a:r>
              <a:rPr lang="ru-RU" sz="2300" b="1" dirty="0"/>
              <a:t>..к в(з/с)карабкался на (не)высокий но удобный стул у </a:t>
            </a:r>
            <a:r>
              <a:rPr lang="ru-RU" sz="2300" b="1" dirty="0" err="1"/>
              <a:t>клавеси</a:t>
            </a:r>
            <a:r>
              <a:rPr lang="ru-RU" sz="2300" b="1" dirty="0"/>
              <a:t>́ на и </a:t>
            </a:r>
            <a:r>
              <a:rPr lang="ru-RU" sz="2300" b="1" dirty="0" err="1"/>
              <a:t>з..играл</a:t>
            </a:r>
            <a:r>
              <a:rPr lang="ru-RU" sz="2300" b="1" dirty="0"/>
              <a:t>(3). </a:t>
            </a:r>
            <a:r>
              <a:rPr lang="ru-RU" sz="2300" b="1" dirty="0" smtClean="0"/>
              <a:t/>
            </a:r>
            <a:br>
              <a:rPr lang="ru-RU" sz="2300" b="1" dirty="0" smtClean="0"/>
            </a:br>
            <a:r>
              <a:rPr lang="ru-RU" sz="2300" b="1" dirty="0" smtClean="0"/>
              <a:t>	Его </a:t>
            </a:r>
            <a:r>
              <a:rPr lang="ru-RU" sz="2300" b="1" dirty="0"/>
              <a:t>звали Вольфганг Амадей Моцарт. (Не)земная музыка р..</a:t>
            </a:r>
            <a:r>
              <a:rPr lang="ru-RU" sz="2300" b="1" dirty="0" err="1"/>
              <a:t>ждалась</a:t>
            </a:r>
            <a:r>
              <a:rPr lang="ru-RU" sz="2300" b="1" dirty="0"/>
              <a:t> под де(т/ц)</a:t>
            </a:r>
            <a:r>
              <a:rPr lang="ru-RU" sz="2300" b="1" dirty="0" err="1"/>
              <a:t>скими</a:t>
            </a:r>
            <a:r>
              <a:rPr lang="ru-RU" sz="2300" b="1" dirty="0"/>
              <a:t> пал..</a:t>
            </a:r>
            <a:r>
              <a:rPr lang="ru-RU" sz="2300" b="1" dirty="0" err="1"/>
              <a:t>цами</a:t>
            </a:r>
            <a:r>
              <a:rPr lang="ru-RU" sz="2300" b="1" dirty="0"/>
              <a:t>. Ю(н/</a:t>
            </a:r>
            <a:r>
              <a:rPr lang="ru-RU" sz="2300" b="1" dirty="0" err="1"/>
              <a:t>нн</a:t>
            </a:r>
            <a:r>
              <a:rPr lang="ru-RU" sz="2300" b="1" dirty="0"/>
              <a:t>)</a:t>
            </a:r>
            <a:r>
              <a:rPr lang="ru-RU" sz="2300" b="1" dirty="0" err="1"/>
              <a:t>ый</a:t>
            </a:r>
            <a:r>
              <a:rPr lang="ru-RU" sz="2300" b="1" dirty="0"/>
              <a:t> музыкант об..</a:t>
            </a:r>
            <a:r>
              <a:rPr lang="ru-RU" sz="2300" b="1" dirty="0" err="1"/>
              <a:t>езд</a:t>
            </a:r>
            <a:r>
              <a:rPr lang="ru-RU" sz="2300" b="1" dirty="0"/>
              <a:t>..л с к..</a:t>
            </a:r>
            <a:r>
              <a:rPr lang="ru-RU" sz="2300" b="1" dirty="0" err="1"/>
              <a:t>нцертами</a:t>
            </a:r>
            <a:r>
              <a:rPr lang="ru-RU" sz="2300" b="1" dirty="0"/>
              <a:t> всю (</a:t>
            </a:r>
            <a:r>
              <a:rPr lang="ru-RU" sz="2300" b="1" dirty="0" err="1"/>
              <a:t>Е,е</a:t>
            </a:r>
            <a:r>
              <a:rPr lang="ru-RU" sz="2300" b="1" dirty="0"/>
              <a:t>)</a:t>
            </a:r>
            <a:r>
              <a:rPr lang="ru-RU" sz="2300" b="1" dirty="0" err="1"/>
              <a:t>вропу</a:t>
            </a:r>
            <a:r>
              <a:rPr lang="ru-RU" sz="2300" b="1" dirty="0"/>
              <a:t> и (н..)кто из взрослых музыкантов (не)мог с ним сравнит..</a:t>
            </a:r>
            <a:r>
              <a:rPr lang="ru-RU" sz="2300" b="1" dirty="0" err="1"/>
              <a:t>ся</a:t>
            </a:r>
            <a:r>
              <a:rPr lang="ru-RU" sz="2300" b="1" dirty="0"/>
              <a:t>. </a:t>
            </a:r>
            <a:r>
              <a:rPr lang="ru-RU" sz="2300" b="1" dirty="0" smtClean="0"/>
              <a:t/>
            </a:r>
            <a:br>
              <a:rPr lang="ru-RU" sz="2300" b="1" dirty="0" smtClean="0"/>
            </a:br>
            <a:r>
              <a:rPr lang="ru-RU" sz="2300" b="1" dirty="0" smtClean="0"/>
              <a:t>	Г</a:t>
            </a:r>
            <a:r>
              <a:rPr lang="ru-RU" sz="2300" b="1" dirty="0"/>
              <a:t>..</a:t>
            </a:r>
            <a:r>
              <a:rPr lang="ru-RU" sz="2300" b="1" dirty="0" err="1"/>
              <a:t>ворили</a:t>
            </a:r>
            <a:r>
              <a:rPr lang="ru-RU" sz="2300" b="1" dirty="0"/>
              <a:t>, что ч..</a:t>
            </a:r>
            <a:r>
              <a:rPr lang="ru-RU" sz="2300" b="1" dirty="0" err="1"/>
              <a:t>дес</a:t>
            </a:r>
            <a:r>
              <a:rPr lang="ru-RU" sz="2300" b="1" dirty="0"/>
              <a:t>..</a:t>
            </a:r>
            <a:r>
              <a:rPr lang="ru-RU" sz="2300" b="1" dirty="0" err="1"/>
              <a:t>ный</a:t>
            </a:r>
            <a:r>
              <a:rPr lang="ru-RU" sz="2300" b="1" dirty="0"/>
              <a:t> ребёнок затмит </a:t>
            </a:r>
            <a:r>
              <a:rPr lang="ru-RU" sz="2300" b="1" dirty="0" err="1"/>
              <a:t>извес</a:t>
            </a:r>
            <a:r>
              <a:rPr lang="ru-RU" sz="2300" b="1" dirty="0"/>
              <a:t>..</a:t>
            </a:r>
            <a:r>
              <a:rPr lang="ru-RU" sz="2300" b="1" dirty="0" err="1"/>
              <a:t>ных</a:t>
            </a:r>
            <a:r>
              <a:rPr lang="ru-RU" sz="2300" b="1" dirty="0"/>
              <a:t> музыкантов, когда(либо) ж..</a:t>
            </a:r>
            <a:r>
              <a:rPr lang="ru-RU" sz="2300" b="1" dirty="0" err="1"/>
              <a:t>вших</a:t>
            </a:r>
            <a:r>
              <a:rPr lang="ru-RU" sz="2300" b="1" dirty="0"/>
              <a:t> на Земле. И действительно, Моцарт в..</a:t>
            </a:r>
            <a:r>
              <a:rPr lang="ru-RU" sz="2300" b="1" dirty="0" err="1"/>
              <a:t>личайший</a:t>
            </a:r>
            <a:r>
              <a:rPr lang="ru-RU" sz="2300" b="1" dirty="0"/>
              <a:t> к..</a:t>
            </a:r>
            <a:r>
              <a:rPr lang="ru-RU" sz="2300" b="1" dirty="0" err="1"/>
              <a:t>мпозитор</a:t>
            </a:r>
            <a:r>
              <a:rPr lang="ru-RU" sz="2300" b="1" dirty="0"/>
              <a:t> мира. </a:t>
            </a:r>
          </a:p>
        </p:txBody>
      </p:sp>
    </p:spTree>
    <p:extLst>
      <p:ext uri="{BB962C8B-B14F-4D97-AF65-F5344CB8AC3E}">
        <p14:creationId xmlns:p14="http://schemas.microsoft.com/office/powerpoint/2010/main" xmlns="" val="322019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066130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Вспомним пунктуацию.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Расставьте знаки препинания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</a:p>
          <a:p>
            <a:pPr marL="0" indent="0">
              <a:buNone/>
            </a:pPr>
            <a:endParaRPr lang="ru-RU" sz="2800" b="1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prstClr val="black"/>
                </a:solidFill>
              </a:rPr>
              <a:t>Что </a:t>
            </a:r>
            <a:r>
              <a:rPr lang="ru-RU" sz="2800" b="1" dirty="0">
                <a:solidFill>
                  <a:prstClr val="black"/>
                </a:solidFill>
              </a:rPr>
              <a:t>ты </a:t>
            </a:r>
            <a:r>
              <a:rPr lang="ru-RU" sz="2800" b="1" dirty="0" smtClean="0">
                <a:solidFill>
                  <a:prstClr val="black"/>
                </a:solidFill>
              </a:rPr>
              <a:t>пишешь поинтересовался </a:t>
            </a:r>
            <a:r>
              <a:rPr lang="ru-RU" sz="2800" b="1" dirty="0">
                <a:solidFill>
                  <a:prstClr val="black"/>
                </a:solidFill>
              </a:rPr>
              <a:t>отец.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8" name="Picture 4" descr="https://im0-tub-ru.yandex.net/i?id=134ac0b2f3dbe7b56da1ee706c4bc637&amp;n=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44127"/>
            <a:ext cx="4012715" cy="258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.depositphotos.com/1724125/2693/v/950/depositphotos_26930203-stock-illustration-cartoon-da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92896"/>
            <a:ext cx="1416480" cy="405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127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066130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Вспомним пунктуацию.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Расставьте знаки препинания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</a:p>
          <a:p>
            <a:pPr marL="0" indent="0">
              <a:buNone/>
            </a:pPr>
            <a:endParaRPr lang="ru-RU" sz="2800" b="1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prstClr val="black"/>
                </a:solidFill>
              </a:rPr>
              <a:t>«Что </a:t>
            </a:r>
            <a:r>
              <a:rPr lang="ru-RU" sz="2800" b="1" dirty="0">
                <a:solidFill>
                  <a:prstClr val="black"/>
                </a:solidFill>
              </a:rPr>
              <a:t>ты </a:t>
            </a:r>
            <a:r>
              <a:rPr lang="ru-RU" sz="2800" b="1" dirty="0" smtClean="0">
                <a:solidFill>
                  <a:prstClr val="black"/>
                </a:solidFill>
              </a:rPr>
              <a:t>пишешь?» - поинтересовался </a:t>
            </a:r>
            <a:r>
              <a:rPr lang="ru-RU" sz="2800" b="1" dirty="0">
                <a:solidFill>
                  <a:prstClr val="black"/>
                </a:solidFill>
              </a:rPr>
              <a:t>отец</a:t>
            </a:r>
            <a:r>
              <a:rPr lang="ru-RU" sz="2800" b="1" dirty="0" smtClean="0">
                <a:solidFill>
                  <a:prstClr val="black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prstClr val="black"/>
                </a:solidFill>
              </a:rPr>
              <a:t>(Предложение с прямой речью, </a:t>
            </a:r>
            <a:br>
              <a:rPr lang="ru-RU" sz="2400" b="1" i="1" dirty="0" smtClean="0">
                <a:solidFill>
                  <a:prstClr val="black"/>
                </a:solidFill>
              </a:rPr>
            </a:br>
            <a:r>
              <a:rPr lang="ru-RU" sz="2400" b="1" i="1" dirty="0" smtClean="0">
                <a:solidFill>
                  <a:prstClr val="black"/>
                </a:solidFill>
              </a:rPr>
              <a:t>которая стоит перед словами автора).</a:t>
            </a:r>
            <a:endParaRPr lang="ru-RU" sz="2400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8" name="Picture 4" descr="https://im0-tub-ru.yandex.net/i?id=134ac0b2f3dbe7b56da1ee706c4bc637&amp;n=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2194" y="3535561"/>
            <a:ext cx="4012715" cy="258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.depositphotos.com/1724125/2693/v/950/depositphotos_26930203-stock-illustration-cartoon-da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50037"/>
            <a:ext cx="1416480" cy="405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5580137"/>
            <a:ext cx="5328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«П?» – а.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256308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8208912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300" b="1" dirty="0" smtClean="0">
              <a:solidFill>
                <a:prstClr val="black"/>
              </a:solidFill>
            </a:endParaRPr>
          </a:p>
          <a:p>
            <a:r>
              <a:rPr lang="ru-RU" sz="2800" b="1" dirty="0" err="1" smtClean="0">
                <a:solidFill>
                  <a:prstClr val="black"/>
                </a:solidFill>
              </a:rPr>
              <a:t>Клави́ром</a:t>
            </a:r>
            <a:r>
              <a:rPr lang="ru-RU" sz="2800" b="1" dirty="0" smtClean="0">
                <a:solidFill>
                  <a:prstClr val="black"/>
                </a:solidFill>
              </a:rPr>
              <a:t> </a:t>
            </a:r>
            <a:r>
              <a:rPr lang="ru-RU" sz="2800" b="1" dirty="0">
                <a:solidFill>
                  <a:prstClr val="black"/>
                </a:solidFill>
              </a:rPr>
              <a:t>называют..</a:t>
            </a:r>
            <a:r>
              <a:rPr lang="ru-RU" sz="2800" b="1" dirty="0" err="1">
                <a:solidFill>
                  <a:prstClr val="black"/>
                </a:solidFill>
              </a:rPr>
              <a:t>ся</a:t>
            </a:r>
            <a:r>
              <a:rPr lang="ru-RU" sz="2800" b="1" dirty="0">
                <a:solidFill>
                  <a:prstClr val="black"/>
                </a:solidFill>
              </a:rPr>
              <a:t> все клавишные инструменты рояль пианино и </a:t>
            </a:r>
            <a:r>
              <a:rPr lang="ru-RU" sz="2800" b="1" dirty="0" err="1">
                <a:solidFill>
                  <a:prstClr val="black"/>
                </a:solidFill>
              </a:rPr>
              <a:t>клавеси</a:t>
            </a:r>
            <a:r>
              <a:rPr lang="ru-RU" sz="2800" b="1" dirty="0">
                <a:solidFill>
                  <a:prstClr val="black"/>
                </a:solidFill>
              </a:rPr>
              <a:t>́ н.</a:t>
            </a:r>
            <a:endParaRPr lang="ru-RU" sz="2400" dirty="0"/>
          </a:p>
        </p:txBody>
      </p:sp>
      <p:pic>
        <p:nvPicPr>
          <p:cNvPr id="2050" name="Picture 2" descr="http://pixelbrush.ru/uploads/posts/2011-10/1317803296_1ub2vott7lrn4qq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80928"/>
            <a:ext cx="308434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069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250" y="938049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8208912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300" b="1" dirty="0" smtClean="0">
              <a:solidFill>
                <a:prstClr val="black"/>
              </a:solidFill>
            </a:endParaRPr>
          </a:p>
          <a:p>
            <a:r>
              <a:rPr lang="ru-RU" sz="2800" b="1" dirty="0" err="1" smtClean="0">
                <a:solidFill>
                  <a:prstClr val="black"/>
                </a:solidFill>
              </a:rPr>
              <a:t>Клави́ром</a:t>
            </a:r>
            <a:r>
              <a:rPr lang="ru-RU" sz="2800" b="1" dirty="0" smtClean="0">
                <a:solidFill>
                  <a:prstClr val="black"/>
                </a:solidFill>
              </a:rPr>
              <a:t> называются </a:t>
            </a:r>
            <a:r>
              <a:rPr lang="ru-RU" sz="2800" b="1" dirty="0">
                <a:solidFill>
                  <a:prstClr val="black"/>
                </a:solidFill>
              </a:rPr>
              <a:t>все клавишные </a:t>
            </a:r>
            <a:r>
              <a:rPr lang="ru-RU" sz="2800" b="1" dirty="0" smtClean="0">
                <a:solidFill>
                  <a:prstClr val="black"/>
                </a:solidFill>
              </a:rPr>
              <a:t>инструменты: рояль, </a:t>
            </a:r>
            <a:r>
              <a:rPr lang="ru-RU" sz="2800" b="1" dirty="0">
                <a:solidFill>
                  <a:prstClr val="black"/>
                </a:solidFill>
              </a:rPr>
              <a:t>пианино и </a:t>
            </a:r>
            <a:r>
              <a:rPr lang="ru-RU" sz="2800" b="1" dirty="0" err="1">
                <a:solidFill>
                  <a:prstClr val="black"/>
                </a:solidFill>
              </a:rPr>
              <a:t>клавеси</a:t>
            </a:r>
            <a:r>
              <a:rPr lang="ru-RU" sz="2800" b="1" dirty="0">
                <a:solidFill>
                  <a:prstClr val="black"/>
                </a:solidFill>
              </a:rPr>
              <a:t>́ н</a:t>
            </a:r>
            <a:r>
              <a:rPr lang="ru-RU" sz="2800" b="1" dirty="0" smtClean="0">
                <a:solidFill>
                  <a:prstClr val="black"/>
                </a:solidFill>
              </a:rPr>
              <a:t>.</a:t>
            </a:r>
          </a:p>
          <a:p>
            <a:endParaRPr lang="ru-RU" sz="2800" b="1" dirty="0" smtClean="0">
              <a:solidFill>
                <a:prstClr val="black"/>
              </a:solidFill>
            </a:endParaRPr>
          </a:p>
          <a:p>
            <a:r>
              <a:rPr lang="ru-RU" sz="2400" b="1" i="1" dirty="0" smtClean="0">
                <a:solidFill>
                  <a:prstClr val="black"/>
                </a:solidFill>
              </a:rPr>
              <a:t>(Предложение с однородными членами, которые стоят после обобщающего слова). </a:t>
            </a:r>
            <a:endParaRPr lang="ru-RU" sz="2000" i="1" dirty="0"/>
          </a:p>
        </p:txBody>
      </p:sp>
      <p:pic>
        <p:nvPicPr>
          <p:cNvPr id="2050" name="Picture 2" descr="http://pixelbrush.ru/uploads/posts/2011-10/1317803296_1ub2vott7lrn4qq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73016"/>
            <a:ext cx="2448272" cy="285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6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340768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Отец </a:t>
            </a:r>
            <a:r>
              <a:rPr lang="ru-RU" sz="2800" b="1" dirty="0" smtClean="0"/>
              <a:t>собирался рассмеяться </a:t>
            </a:r>
            <a:r>
              <a:rPr lang="ru-RU" sz="2800" b="1" dirty="0"/>
              <a:t>но </a:t>
            </a:r>
            <a:r>
              <a:rPr lang="ru-RU" sz="2800" b="1" dirty="0" smtClean="0"/>
              <a:t>пригляделся </a:t>
            </a:r>
            <a:r>
              <a:rPr lang="ru-RU" sz="2800" b="1" dirty="0"/>
              <a:t>к нотам и </a:t>
            </a:r>
            <a:r>
              <a:rPr lang="ru-RU" sz="2800" b="1" dirty="0" smtClean="0"/>
              <a:t>замолчал</a:t>
            </a:r>
            <a:r>
              <a:rPr lang="ru-RU" sz="2800" b="1" dirty="0"/>
              <a:t>. </a:t>
            </a:r>
          </a:p>
        </p:txBody>
      </p:sp>
      <p:pic>
        <p:nvPicPr>
          <p:cNvPr id="5" name="Picture 6" descr="https://st.depositphotos.com/1724125/2693/v/950/depositphotos_26930203-stock-illustration-cartoon-da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2270" y="2511996"/>
            <a:ext cx="1416480" cy="405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b1.culture.ru/c/67429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64283"/>
            <a:ext cx="2736304" cy="193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773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340768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Отец </a:t>
            </a:r>
            <a:r>
              <a:rPr lang="ru-RU" sz="2800" b="1" dirty="0" smtClean="0"/>
              <a:t>собирался рассмеяться,  </a:t>
            </a:r>
            <a:r>
              <a:rPr lang="ru-RU" sz="2800" b="1" dirty="0"/>
              <a:t>но </a:t>
            </a:r>
            <a:r>
              <a:rPr lang="ru-RU" sz="2800" b="1" dirty="0" smtClean="0"/>
              <a:t>пригляделся </a:t>
            </a:r>
            <a:r>
              <a:rPr lang="ru-RU" sz="2800" b="1" dirty="0"/>
              <a:t>к нотам и </a:t>
            </a:r>
            <a:r>
              <a:rPr lang="ru-RU" sz="2800" b="1" dirty="0" smtClean="0"/>
              <a:t>замолчал.</a:t>
            </a:r>
          </a:p>
          <a:p>
            <a:endParaRPr lang="ru-RU" sz="2800" b="1" dirty="0"/>
          </a:p>
          <a:p>
            <a:r>
              <a:rPr lang="ru-RU" sz="2400" b="1" i="1" dirty="0" smtClean="0"/>
              <a:t>Предложение с однородными сказуемыми. </a:t>
            </a:r>
            <a:endParaRPr lang="ru-RU" sz="2400" b="1" i="1" dirty="0"/>
          </a:p>
        </p:txBody>
      </p:sp>
      <p:pic>
        <p:nvPicPr>
          <p:cNvPr id="5" name="Picture 6" descr="https://st.depositphotos.com/1724125/2693/v/950/depositphotos_26930203-stock-illustration-cartoon-da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511995"/>
            <a:ext cx="1416480" cy="405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b1.culture.ru/c/67429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64283"/>
            <a:ext cx="2736304" cy="193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439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1052736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rgbClr val="C00000"/>
                </a:solidFill>
              </a:rPr>
              <a:t/>
            </a:r>
            <a:br>
              <a:rPr lang="ru-RU" sz="2900" b="1" i="1" dirty="0" smtClean="0">
                <a:solidFill>
                  <a:srgbClr val="C00000"/>
                </a:solidFill>
              </a:rPr>
            </a:br>
            <a:r>
              <a:rPr lang="ru-RU" sz="2900" b="1" i="1" dirty="0" smtClean="0">
                <a:solidFill>
                  <a:srgbClr val="C00000"/>
                </a:solidFill>
              </a:rPr>
              <a:t>Вспомним </a:t>
            </a:r>
            <a:r>
              <a:rPr lang="ru-RU" sz="2900" b="1" i="1" dirty="0">
                <a:solidFill>
                  <a:srgbClr val="C00000"/>
                </a:solidFill>
              </a:rPr>
              <a:t>пунктуацию.</a:t>
            </a:r>
            <a:br>
              <a:rPr lang="ru-RU" sz="2900" b="1" i="1" dirty="0">
                <a:solidFill>
                  <a:srgbClr val="C00000"/>
                </a:solidFill>
              </a:rPr>
            </a:br>
            <a:r>
              <a:rPr lang="ru-RU" sz="2900" b="1" i="1" dirty="0">
                <a:solidFill>
                  <a:srgbClr val="C00000"/>
                </a:solidFill>
              </a:rPr>
              <a:t>Расставьте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760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Мальчик вскарабкался </a:t>
            </a:r>
            <a:r>
              <a:rPr lang="ru-RU" sz="2800" b="1" dirty="0"/>
              <a:t>на </a:t>
            </a:r>
            <a:r>
              <a:rPr lang="ru-RU" sz="2800" b="1" dirty="0" smtClean="0"/>
              <a:t>невысокий </a:t>
            </a:r>
            <a:r>
              <a:rPr lang="ru-RU" sz="2800" b="1" dirty="0"/>
              <a:t>но удобный стул у </a:t>
            </a:r>
            <a:r>
              <a:rPr lang="ru-RU" sz="2800" b="1" dirty="0" smtClean="0"/>
              <a:t>клавеси</a:t>
            </a:r>
            <a:r>
              <a:rPr lang="ru-RU" sz="2800" b="1" dirty="0" smtClean="0"/>
              <a:t>на </a:t>
            </a:r>
            <a:r>
              <a:rPr lang="ru-RU" sz="2800" b="1" dirty="0"/>
              <a:t>и </a:t>
            </a:r>
            <a:r>
              <a:rPr lang="ru-RU" sz="2800" b="1" dirty="0" smtClean="0"/>
              <a:t>заиграл.</a:t>
            </a:r>
            <a:endParaRPr lang="ru-RU" sz="2800" dirty="0"/>
          </a:p>
        </p:txBody>
      </p:sp>
      <p:pic>
        <p:nvPicPr>
          <p:cNvPr id="4098" name="Picture 2" descr="https://png.pngtree.com/element_origin_min_pic/16/12/18/f0cc1612951945101dd55f32f749b76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99" y="2708920"/>
            <a:ext cx="4400505" cy="335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399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242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Готовимся к ВПР   (задание 1: пунктуация)</vt:lpstr>
      <vt:lpstr>Перепишите текст 1, раскрывая скобки, вставляя, где это необходимо, пропущенные буквы и знаки препинания. </vt:lpstr>
      <vt:lpstr>Вспомним пунктуацию. Расставьте знаки препинания</vt:lpstr>
      <vt:lpstr>Вспомним пунктуацию. Расставьте знаки препинания</vt:lpstr>
      <vt:lpstr> Вспомним пунктуацию. Расставьте знаки препинания</vt:lpstr>
      <vt:lpstr> Вспомним пунктуацию. Расставьте знаки препинания</vt:lpstr>
      <vt:lpstr> Вспомним пунктуацию. Расставьте знаки препинания</vt:lpstr>
      <vt:lpstr> Вспомним пунктуацию. Расставьте знаки препинания</vt:lpstr>
      <vt:lpstr> Вспомним пунктуацию. Расставьте знаки препинания</vt:lpstr>
      <vt:lpstr> Вспомним пунктуацию. Расставьте знаки препинания</vt:lpstr>
      <vt:lpstr> Вспомним пунктуацию. Расставьте знаки препинания</vt:lpstr>
      <vt:lpstr> Вспомним пунктуацию. Расставьте знаки препинания</vt:lpstr>
      <vt:lpstr> Вспомним пунктуацию. Расставьте знаки препинания</vt:lpstr>
      <vt:lpstr> Вспомним пунктуацию. Расставьте знаки препинания</vt:lpstr>
      <vt:lpstr>Текст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Готовимся к ВПР 6 класс</dc:title>
  <dc:creator>user</dc:creator>
  <cp:lastModifiedBy>Черных .К</cp:lastModifiedBy>
  <cp:revision>26</cp:revision>
  <dcterms:created xsi:type="dcterms:W3CDTF">2019-03-31T05:21:09Z</dcterms:created>
  <dcterms:modified xsi:type="dcterms:W3CDTF">2020-04-24T06:15:20Z</dcterms:modified>
</cp:coreProperties>
</file>