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gwqDukmDgeI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3717032"/>
            <a:ext cx="6858000" cy="9906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Владислав Анатольевич </a:t>
            </a:r>
            <a:r>
              <a:rPr lang="ru-RU" sz="3600" b="1" dirty="0" err="1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Бахревский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«Лебяжьи острова»</a:t>
            </a:r>
            <a:endParaRPr lang="ru-RU" sz="32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3314" name="Picture 2" descr="https://www.pravmir.ru/wp-content/uploads/2012/05/MG_49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60648"/>
            <a:ext cx="2711202" cy="3312368"/>
          </a:xfrm>
          <a:prstGeom prst="rect">
            <a:avLst/>
          </a:prstGeom>
          <a:noFill/>
        </p:spPr>
      </p:pic>
      <p:pic>
        <p:nvPicPr>
          <p:cNvPr id="13316" name="Picture 4" descr="https://www.libex.ru/dimg/27fb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60648"/>
            <a:ext cx="2524125" cy="3228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/>
          <a:lstStyle/>
          <a:p>
            <a:pPr algn="ctr"/>
            <a:r>
              <a:rPr lang="ru-RU" dirty="0" smtClean="0"/>
              <a:t>Биография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692696"/>
            <a:ext cx="8435280" cy="4442048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Владислав Анатольевич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Бахревский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- российский прозаик, поэт, детский писатель, драматург, публицист, критик, автор многочисленных исторических романов.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Владислав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Бахревский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родился в 1936 году в Воронеже. С 1948 по 1975 гг. жил в Орехово-Зуеве, где окончил педагогический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институт.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Первая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его книга - "Мальчик с Веселого" - была издана в 1960 г. За долгие годы литературной работы он выпустил несколько десятков книг, как для взрослых, так и для детей. Наиболее известны его исторические романы: "Василий Шуйский", "Смута", "Свадьбы", "Долгий путь к себе", "Тишайший", "Никон", "Аввакум", "Страстотерпцы", "Столп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".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Многочисленные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произведения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В.Бахревского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адресованы детям: это сказка "Дядюшка Шорох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шуршавы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", рассказы и повести "Дворец Золушки", "Дом с жабой", "Желуди", "Журавлик", "Кот в сапогах с секретами", "Лекарство от семидесяти семи болезней", "Нормальная температура", "Первоклассник Митя и кролик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Ушки-на-макушке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", "Собака на картофельном поле", "Строение пера", "Тихая плакса" и другие. Член Союза писателей СССР с 1967 г. Член содружества русских, украинских и белорусских писателей с 1991 г.</a:t>
            </a:r>
            <a:r>
              <a:rPr lang="ru-RU" sz="1800" dirty="0" smtClean="0">
                <a:latin typeface="+mj-lt"/>
              </a:rPr>
              <a:t/>
            </a:r>
            <a:br>
              <a:rPr lang="ru-RU" sz="1800" dirty="0" smtClean="0">
                <a:latin typeface="+mj-lt"/>
              </a:rPr>
            </a:br>
            <a:endParaRPr lang="ru-RU" sz="1800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Посмотрите </a:t>
            </a:r>
            <a:r>
              <a:rPr lang="ru-RU" dirty="0" err="1" smtClean="0"/>
              <a:t>видео-ролик</a:t>
            </a:r>
            <a:r>
              <a:rPr lang="ru-RU" dirty="0" smtClean="0"/>
              <a:t> </a:t>
            </a:r>
            <a:r>
              <a:rPr lang="en-US" dirty="0" smtClean="0">
                <a:hlinkClick r:id="rId2"/>
              </a:rPr>
              <a:t>https://www.youtube.com/watch?v=gwqDukmDgeI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Лебяжьи острова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692696"/>
            <a:ext cx="9144000" cy="49377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i="1" dirty="0" smtClean="0"/>
              <a:t>А </a:t>
            </a:r>
            <a:r>
              <a:rPr lang="ru-RU" sz="2400" i="1" dirty="0" smtClean="0"/>
              <a:t>ведь они взаправду лебяжьи острова.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Шесть долгих птичьих лет в стае, но, одинокие, ждут здесь молодые лебеди озарения любовью. И взмывает однажды лебединая пара. Прощальный лёт над ласковым лиманом – и вдаль, к незакатному солнцу, на север – только ветер поскрипывает от ударов счастливых крыльев.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Нет, не за тридевять земель эти острова. Оттого и страшно, что сам был на островах. И умолчать тоже ведь нельзя. Все равно что утаить подобранную с размытой дождем земли скифскую бляшку.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Только и вы поймите, быть ли островам лебяжьими, если все мы придем, очень хорошие люди, которым не лебяжий пух надобен – на шапки, - а один только </a:t>
            </a:r>
            <a:r>
              <a:rPr lang="ru-RU" sz="2400" i="1" dirty="0" err="1" smtClean="0"/>
              <a:t>погляд</a:t>
            </a:r>
            <a:r>
              <a:rPr lang="ru-RU" sz="2400" i="1" dirty="0" smtClean="0"/>
              <a:t>, красота на память?</a:t>
            </a:r>
            <a:endParaRPr lang="ru-RU" sz="2400" dirty="0" smtClean="0"/>
          </a:p>
          <a:p>
            <a:pPr>
              <a:buNone/>
            </a:pPr>
            <a:endParaRPr lang="ru-RU" sz="1000" dirty="0" smtClean="0"/>
          </a:p>
          <a:p>
            <a:pPr>
              <a:buNone/>
            </a:pPr>
            <a:endParaRPr lang="ru-RU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i="1" dirty="0" smtClean="0"/>
              <a:t>Если мы придем все, улетят отсюда лебеди.</a:t>
            </a:r>
          </a:p>
          <a:p>
            <a:pPr>
              <a:buNone/>
            </a:pPr>
            <a:r>
              <a:rPr lang="ru-RU" sz="3400" i="1" dirty="0" smtClean="0"/>
              <a:t>Вот и решайте, давать вам адресок или подождать.</a:t>
            </a:r>
          </a:p>
          <a:p>
            <a:pPr>
              <a:buNone/>
            </a:pPr>
            <a:r>
              <a:rPr lang="ru-RU" sz="3400" i="1" dirty="0" smtClean="0"/>
              <a:t>Показал мне заповедную дорожку мой друг Толя. Детство у него прошло неподалеку от лебяжьих островов. Свой он здесь. Потому и пустили поглядеть вблизи птичье братство.</a:t>
            </a:r>
          </a:p>
          <a:p>
            <a:pPr>
              <a:buNone/>
            </a:pPr>
            <a:r>
              <a:rPr lang="ru-RU" sz="3400" i="1" dirty="0" smtClean="0"/>
              <a:t>На островах лебедей не было. Держались они в лимане, вдали от берегов. И сами были как остров. Белый, струящийся на солнце, словно пена морского прибоя.</a:t>
            </a:r>
          </a:p>
          <a:p>
            <a:pPr>
              <a:buNone/>
            </a:pPr>
            <a:r>
              <a:rPr lang="ru-RU" sz="3400" i="1" dirty="0" smtClean="0"/>
              <a:t>С нами поехал егерь. Мужик молодой, веснушки растерять не успел.</a:t>
            </a:r>
          </a:p>
          <a:p>
            <a:pPr>
              <a:buNone/>
            </a:pPr>
            <a:r>
              <a:rPr lang="ru-RU" sz="3400" i="1" dirty="0" smtClean="0"/>
              <a:t>Моторка наша летела по мелководью, целясь на дальний пятый остров. Как боевые истребители, парой. Промчались нам наперерез две черные стрелы.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60648"/>
            <a:ext cx="9144000" cy="58963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i="1" dirty="0" smtClean="0"/>
              <a:t>Бакланы, - сказал егерь. – Гуси, в общем, морские. Налетело прошлой осенью видимо – невидимо. Войной где – </a:t>
            </a:r>
            <a:r>
              <a:rPr lang="ru-RU" sz="1600" i="1" dirty="0" err="1" smtClean="0"/>
              <a:t>нибудь</a:t>
            </a:r>
            <a:r>
              <a:rPr lang="ru-RU" sz="1600" i="1" dirty="0" smtClean="0"/>
              <a:t> пугнуло. На тишину летят, бедные. Места хватает. Не жалко, да только в феврале как жахнули морозы, лиман льдом сковало… Ничего не скажу, все местные жители помощь оказывали. .Ну и государство, конечно. Вертолеты прислали, фураж… А подкармливать тоже с оглядкой надо. Пожалеешь – беды натворишь. По – научному выразиться – всю миграцию им можно поломать. Привадишь едой, они и не полетят гнездоваться. Вот тебе и ненормальность в природе.</a:t>
            </a:r>
            <a:endParaRPr lang="ru-RU" sz="1600" dirty="0" smtClean="0"/>
          </a:p>
          <a:p>
            <a:pPr>
              <a:buNone/>
            </a:pPr>
            <a:r>
              <a:rPr lang="ru-RU" sz="1600" i="1" dirty="0" smtClean="0"/>
              <a:t>Острова все несерьезные, совсем не обязательные в море. Ракушки, песок. Камыш. Толя помнит, что было три острова, теперь их пять. Море приносит. Море уносит.</a:t>
            </a:r>
            <a:endParaRPr lang="ru-RU" sz="1600" dirty="0" smtClean="0"/>
          </a:p>
          <a:p>
            <a:pPr>
              <a:buNone/>
            </a:pPr>
            <a:r>
              <a:rPr lang="ru-RU" sz="1600" i="1" dirty="0" smtClean="0"/>
              <a:t>Был конец апреля: чайки и цапли высиживали на островах птенцов.</a:t>
            </a:r>
            <a:endParaRPr lang="ru-RU" sz="1600" dirty="0" smtClean="0"/>
          </a:p>
          <a:p>
            <a:pPr>
              <a:buNone/>
            </a:pPr>
            <a:r>
              <a:rPr lang="ru-RU" sz="1600" i="1" dirty="0" smtClean="0"/>
              <a:t>- Сейчас они </a:t>
            </a:r>
            <a:r>
              <a:rPr lang="ru-RU" sz="1600" i="1" dirty="0" err="1" smtClean="0"/>
              <a:t>наи</a:t>
            </a:r>
            <a:r>
              <a:rPr lang="ru-RU" sz="1600" i="1" dirty="0" smtClean="0"/>
              <a:t> покричат! – пообещал егерь.</a:t>
            </a:r>
            <a:endParaRPr lang="ru-RU" sz="1600" dirty="0" smtClean="0"/>
          </a:p>
          <a:p>
            <a:pPr>
              <a:buNone/>
            </a:pPr>
            <a:r>
              <a:rPr lang="ru-RU" sz="1600" i="1" dirty="0" smtClean="0"/>
              <a:t>Мы пристали посредине пятого острова. Чайки взмыли в небо, и в небе над нами стало тесно.</a:t>
            </a:r>
            <a:endParaRPr lang="ru-RU" sz="1600" dirty="0" smtClean="0"/>
          </a:p>
          <a:p>
            <a:pPr>
              <a:buNone/>
            </a:pPr>
            <a:r>
              <a:rPr lang="ru-RU" sz="1600" i="1" dirty="0" smtClean="0"/>
              <a:t>Прекрасные серебряные птицы стоном стонали – уйдите! Птенцов выводим!</a:t>
            </a:r>
            <a:endParaRPr lang="ru-RU" sz="1600" dirty="0" smtClean="0"/>
          </a:p>
          <a:p>
            <a:pPr>
              <a:buNone/>
            </a:pPr>
            <a:r>
              <a:rPr lang="ru-RU" sz="1600" i="1" dirty="0" smtClean="0"/>
              <a:t>Толя присел на корточки – и я увидел: кочка из морской травы, </a:t>
            </a:r>
            <a:r>
              <a:rPr lang="ru-RU" sz="1600" i="1" dirty="0" err="1" smtClean="0"/>
              <a:t>н</a:t>
            </a:r>
            <a:r>
              <a:rPr lang="ru-RU" sz="1600" i="1" dirty="0" smtClean="0"/>
              <a:t> на кочке три защитного цвета яйца с черными пятнами. Одно изнутри пробито. Клюв торчит. Шаг вперед, </a:t>
            </a:r>
            <a:r>
              <a:rPr lang="ru-RU" sz="1600" i="1" dirty="0" err="1" smtClean="0"/>
              <a:t>езе</a:t>
            </a:r>
            <a:r>
              <a:rPr lang="ru-RU" sz="1600" i="1" dirty="0" smtClean="0"/>
              <a:t> гнездо, в гнезде почему – то два яйца.</a:t>
            </a:r>
            <a:endParaRPr lang="ru-RU" sz="1600" dirty="0" smtClean="0"/>
          </a:p>
          <a:p>
            <a:pPr>
              <a:buNone/>
            </a:pPr>
            <a:r>
              <a:rPr lang="ru-RU" sz="1600" i="1" dirty="0" smtClean="0"/>
              <a:t>- Э, голубчик!</a:t>
            </a:r>
            <a:endParaRPr lang="ru-RU" sz="1600" dirty="0" smtClean="0"/>
          </a:p>
          <a:p>
            <a:pPr>
              <a:buNone/>
            </a:pPr>
            <a:r>
              <a:rPr lang="ru-RU" sz="1600" i="1" dirty="0" smtClean="0"/>
              <a:t>Запрятав в травяной кустик голову, сидел, не шелохнувшись, пушистый, с ладонь, птенец. Погладили – как одуванчик. Только теплый.</a:t>
            </a:r>
            <a:endParaRPr lang="ru-RU" sz="1600" dirty="0" smtClean="0"/>
          </a:p>
          <a:p>
            <a:pPr>
              <a:buNone/>
            </a:pPr>
            <a:r>
              <a:rPr lang="ru-RU" sz="1600" i="1" dirty="0" smtClean="0"/>
              <a:t>С внутреннего болотца неумело, будто в первый раз, взлетали, дрыгая длинными ногами, цапли. И крылья – то у них были ветхие, лохматые, как у чучела</a:t>
            </a:r>
            <a:r>
              <a:rPr lang="ru-RU" sz="1600" i="1" dirty="0" smtClean="0"/>
              <a:t>.</a:t>
            </a:r>
            <a:endParaRPr lang="ru-RU" sz="16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568952" cy="666936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4800" i="1" dirty="0" smtClean="0"/>
              <a:t>Цапли взлетали с подскока, все вверх, вверх, так человек выныривает к воздуху с глубины воды. И я вспомнил! Я вспомнил!. Это же мой сон. Я точно так же летал по комнатам. Точно так же, с подскока, судорожно взмахивая руками, дрыгаясь, цепляясь за каждый метр высоты… А цапли парили… Они царственно, прекрасно кружили по небу. Замечательные, большие, добрые птицы. Они не шумели, не кидались к нам, чтобы отогнать или умолить не трогать гнезд.. Они плавали в небе – не очень высоко, словно показывали нам, как и что нужно делать , чтобы по лететь.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Прошлогодние камыши трещали под ногами. Стоп! Циновка. Этакая маленькая грубая циновка в полуметре от земли на камышинках. Гнездо цапли. В гнезде четыре яйца. Одно огромное, два поменьше, а четвертое – в два наперстка, словно плохо покрашенная штукатурка.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Постояли мы, посмотрели.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- </a:t>
            </a:r>
            <a:r>
              <a:rPr lang="ru-RU" sz="4800" i="1" dirty="0" err="1" smtClean="0"/>
              <a:t>Э-вон</a:t>
            </a:r>
            <a:r>
              <a:rPr lang="ru-RU" sz="4800" i="1" dirty="0" smtClean="0"/>
              <a:t>! – егерь поднял за клюв темно – серое тощее чудовище, желтоглазое, дурное, милое. Птенец разевал клюв и просил есть. Он был с полруки, видно, что вылупился из большого яйца. А вот братцы – сестры его не удались – чуть, может быть , больше куриных птенцов.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Мы шли, птицы взлетали, орали, но позади нас было уже тихо. Чайки и цапли опускались в гнезда.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- Вон кулик – сорока! – показал егерь.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На песчаной косе стояла птица, новенькая вся. Черные перья блестели, белые сияли. Красный нарядный клюв горел.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Мы добрались до колонии черноголовых чаек, красивых, но легкомысленных. Эти выводили птенцов прямо на песке.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И вдруг мы сразу почувствовали: тревога прокатилась над землей, словно ветер. А ветер и взаправду посвежел, тихое море стало покачиваться. От шторма на этих островках не спасешься. Повернули мы к лодке.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- Потемнело не ко времени! – удивился егерь.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- Хо – </a:t>
            </a:r>
            <a:r>
              <a:rPr lang="ru-RU" sz="4800" i="1" dirty="0" err="1" smtClean="0"/>
              <a:t>хо</a:t>
            </a:r>
            <a:r>
              <a:rPr lang="ru-RU" sz="4800" i="1" dirty="0" smtClean="0"/>
              <a:t> – </a:t>
            </a:r>
            <a:r>
              <a:rPr lang="ru-RU" sz="4800" i="1" dirty="0" err="1" smtClean="0"/>
              <a:t>хо</a:t>
            </a:r>
            <a:r>
              <a:rPr lang="ru-RU" sz="4800" i="1" dirty="0" smtClean="0"/>
              <a:t>! – гулко рассмеялась чайка – хохотунья.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Мы вздрогнули и вспомнили: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- Сегодня же 29-е! Сегодня обещано затмение солнца!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Мы сели в лодку, и мотор, конечно, отказал.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- В честь небесного явления природы! – провозгласили мы и взялись за весла.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Когда до причала оставалось метров двести. Вдруг из – за островов вдогонку пошла прекрасная ста птиц.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- Лебеди? – переспросили мы друг друга.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Пять лебедей пронеслись над нами, развернулись и ушли.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- Строгая птица, - сказал егерь, поглядели, не чужие ли приходили.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- Мы свои! – сказали мы с Толей легко и призадумались.</a:t>
            </a:r>
            <a:endParaRPr lang="ru-RU" sz="4800" dirty="0" smtClean="0"/>
          </a:p>
          <a:p>
            <a:pPr>
              <a:buNone/>
            </a:pPr>
            <a:r>
              <a:rPr lang="ru-RU" sz="4800" i="1" dirty="0" smtClean="0"/>
              <a:t>Как же хочется быть своим этому птичьему миру!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Напишите ваши впечатления от прочитанного рассказа, отвечая на  вопрос: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 чем рассказ «Лебяжьи острова» В.А. </a:t>
            </a:r>
            <a:r>
              <a:rPr lang="ru-RU" dirty="0" err="1" smtClean="0"/>
              <a:t>Бахревского</a:t>
            </a:r>
            <a:r>
              <a:rPr lang="ru-RU" dirty="0" smtClean="0"/>
              <a:t> 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Понравился ли вам данный рассказ 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Если понравился, то чем именно?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</TotalTime>
  <Words>1297</Words>
  <Application>Microsoft Office PowerPoint</Application>
  <PresentationFormat>Экран (4:3)</PresentationFormat>
  <Paragraphs>54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Начальная</vt:lpstr>
      <vt:lpstr>Владислав Анатольевич Бахревский </vt:lpstr>
      <vt:lpstr>Биография</vt:lpstr>
      <vt:lpstr>Слайд 3</vt:lpstr>
      <vt:lpstr>Лебяжьи острова </vt:lpstr>
      <vt:lpstr>Слайд 5</vt:lpstr>
      <vt:lpstr>Слайд 6</vt:lpstr>
      <vt:lpstr>Слайд 7</vt:lpstr>
      <vt:lpstr>Напишите ваши впечатления от прочитанного рассказа, отвечая на  вопрос: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Владислав Анатольевич Бахревский </dc:title>
  <dc:creator>Черных .К</dc:creator>
  <cp:lastModifiedBy>Черных .К</cp:lastModifiedBy>
  <cp:revision>3</cp:revision>
  <dcterms:created xsi:type="dcterms:W3CDTF">2020-04-23T08:14:35Z</dcterms:created>
  <dcterms:modified xsi:type="dcterms:W3CDTF">2020-04-23T08:35:28Z</dcterms:modified>
</cp:coreProperties>
</file>