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9B7DA-D8A9-47D8-8A68-4EA06E064D1C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733E2-C769-4B7C-BED2-E59E47D206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65618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6 класс. Обществознание.</a:t>
            </a:r>
            <a:br>
              <a:rPr lang="ru-RU" sz="3600" dirty="0" smtClean="0"/>
            </a:br>
            <a:r>
              <a:rPr lang="ru-RU" sz="3600" dirty="0" smtClean="0"/>
              <a:t>Тема: Отношения со сверстниками.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568952" cy="410445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Прочитайте параграф №14, а так же текст на стр.131-132 «Учимся дружно жить в классе» выпишите основные термины, понятия и их определения, указанные в учебнике.</a:t>
            </a:r>
          </a:p>
          <a:p>
            <a:r>
              <a:rPr lang="ru-RU" dirty="0" smtClean="0"/>
              <a:t>На оценку ответьте на вопросы №1, 3 из рубрики «Проверим себя» и задание №3 из рубрики «В классе и дома».</a:t>
            </a:r>
          </a:p>
          <a:p>
            <a:r>
              <a:rPr lang="ru-RU" dirty="0" smtClean="0"/>
              <a:t>Фото мне можете высылать в </a:t>
            </a:r>
            <a:r>
              <a:rPr lang="en-US" dirty="0" smtClean="0"/>
              <a:t>VK</a:t>
            </a:r>
            <a:r>
              <a:rPr lang="ru-RU" dirty="0" smtClean="0"/>
              <a:t> ,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b="1" dirty="0" smtClean="0"/>
          </a:p>
          <a:p>
            <a:r>
              <a:rPr lang="ru-RU" b="1" dirty="0" smtClean="0"/>
              <a:t> Не забываем готовиться к ВПР по обществознанию. </a:t>
            </a:r>
            <a:endParaRPr lang="ru-RU" dirty="0" smtClean="0"/>
          </a:p>
          <a:p>
            <a:r>
              <a:rPr lang="ru-RU" b="1" dirty="0" smtClean="0"/>
              <a:t>Не забывайте подписывать предмет, фамилию, имя и писать разборчиво!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98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Обществознание. Тема: Отношения со сверстниками.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Обществознание. Тема: Отношения со сверстниками.</dc:title>
  <dc:creator>RePack by SPecialiST</dc:creator>
  <cp:lastModifiedBy>RePack by SPecialiST</cp:lastModifiedBy>
  <cp:revision>1</cp:revision>
  <dcterms:created xsi:type="dcterms:W3CDTF">2020-04-25T05:34:28Z</dcterms:created>
  <dcterms:modified xsi:type="dcterms:W3CDTF">2020-04-25T05:35:49Z</dcterms:modified>
</cp:coreProperties>
</file>