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D142-FE20-48B0-ACB4-DC6A0C30F307}" type="datetimeFigureOut">
              <a:rPr lang="ru-RU" smtClean="0"/>
              <a:t>23.04.2020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CF3AF-03EC-4B45-9253-5574223DD5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D142-FE20-48B0-ACB4-DC6A0C30F307}" type="datetimeFigureOut">
              <a:rPr lang="ru-RU" smtClean="0"/>
              <a:t>23.04.2020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CF3AF-03EC-4B45-9253-5574223DD5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D142-FE20-48B0-ACB4-DC6A0C30F307}" type="datetimeFigureOut">
              <a:rPr lang="ru-RU" smtClean="0"/>
              <a:t>23.04.2020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CF3AF-03EC-4B45-9253-5574223DD5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D142-FE20-48B0-ACB4-DC6A0C30F307}" type="datetimeFigureOut">
              <a:rPr lang="ru-RU" smtClean="0"/>
              <a:t>23.04.2020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CF3AF-03EC-4B45-9253-5574223DD5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D142-FE20-48B0-ACB4-DC6A0C30F307}" type="datetimeFigureOut">
              <a:rPr lang="ru-RU" smtClean="0"/>
              <a:t>23.04.2020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CF3AF-03EC-4B45-9253-5574223DD5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D142-FE20-48B0-ACB4-DC6A0C30F307}" type="datetimeFigureOut">
              <a:rPr lang="ru-RU" smtClean="0"/>
              <a:t>23.04.2020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CF3AF-03EC-4B45-9253-5574223DD5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D142-FE20-48B0-ACB4-DC6A0C30F307}" type="datetimeFigureOut">
              <a:rPr lang="ru-RU" smtClean="0"/>
              <a:t>23.04.2020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CF3AF-03EC-4B45-9253-5574223DD5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D142-FE20-48B0-ACB4-DC6A0C30F307}" type="datetimeFigureOut">
              <a:rPr lang="ru-RU" smtClean="0"/>
              <a:t>23.04.2020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CF3AF-03EC-4B45-9253-5574223DD5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D142-FE20-48B0-ACB4-DC6A0C30F307}" type="datetimeFigureOut">
              <a:rPr lang="ru-RU" smtClean="0"/>
              <a:t>23.04.2020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CF3AF-03EC-4B45-9253-5574223DD5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D142-FE20-48B0-ACB4-DC6A0C30F307}" type="datetimeFigureOut">
              <a:rPr lang="ru-RU" smtClean="0"/>
              <a:t>23.04.2020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CF3AF-03EC-4B45-9253-5574223DD5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D142-FE20-48B0-ACB4-DC6A0C30F307}" type="datetimeFigureOut">
              <a:rPr lang="ru-RU" smtClean="0"/>
              <a:t>23.04.2020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CF3AF-03EC-4B45-9253-5574223DD5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D142-FE20-48B0-ACB4-DC6A0C30F307}" type="datetimeFigureOut">
              <a:rPr lang="ru-RU" smtClean="0"/>
              <a:t>23.04.2020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0CF3AF-03EC-4B45-9253-5574223DD5C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baranenkova1972tany1502@yandex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9"/>
            <a:ext cx="7772400" cy="1296143"/>
          </a:xfrm>
        </p:spPr>
        <p:txBody>
          <a:bodyPr>
            <a:noAutofit/>
          </a:bodyPr>
          <a:lstStyle/>
          <a:p>
            <a:r>
              <a:rPr lang="en-US" sz="3600" dirty="0" smtClean="0"/>
              <a:t>6 </a:t>
            </a:r>
            <a:r>
              <a:rPr lang="ru-RU" sz="3600" dirty="0" smtClean="0"/>
              <a:t>класс. История. </a:t>
            </a:r>
            <a:br>
              <a:rPr lang="ru-RU" sz="3600" dirty="0" smtClean="0"/>
            </a:br>
            <a:r>
              <a:rPr lang="ru-RU" sz="3600" dirty="0" smtClean="0"/>
              <a:t>Тема: </a:t>
            </a:r>
            <a:r>
              <a:rPr lang="ru-RU" sz="3600" dirty="0" err="1" smtClean="0"/>
              <a:t>Батыево</a:t>
            </a:r>
            <a:r>
              <a:rPr lang="ru-RU" sz="3600" dirty="0" smtClean="0"/>
              <a:t> нашествие на Русь.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2060848"/>
            <a:ext cx="8424936" cy="4392488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Прочитайте параграф №</a:t>
            </a:r>
            <a:r>
              <a:rPr lang="en-US" dirty="0" smtClean="0"/>
              <a:t>16 </a:t>
            </a:r>
            <a:r>
              <a:rPr lang="ru-RU" dirty="0" smtClean="0"/>
              <a:t>из 2 части истории России. Выпишите из него основные термины, понятия и их определения, личностей.</a:t>
            </a:r>
          </a:p>
          <a:p>
            <a:r>
              <a:rPr lang="ru-RU" dirty="0" smtClean="0"/>
              <a:t>На оценку выполните №1из рубрики «Вопросы и задания для работы с текстом параграфа» (таблица: даты, события, итог), и задание №1 из рубрики «Думаем, сравниваем, размышляем».</a:t>
            </a:r>
          </a:p>
          <a:p>
            <a:r>
              <a:rPr lang="ru-RU" dirty="0" smtClean="0"/>
              <a:t> Фото мне можете высылать в ВК или в </a:t>
            </a:r>
            <a:r>
              <a:rPr lang="en-US" dirty="0" err="1" smtClean="0"/>
              <a:t>Viber</a:t>
            </a:r>
            <a:r>
              <a:rPr lang="en-US" dirty="0" smtClean="0"/>
              <a:t> </a:t>
            </a:r>
            <a:r>
              <a:rPr lang="ru-RU" dirty="0" smtClean="0"/>
              <a:t>или на личную почту</a:t>
            </a:r>
            <a:r>
              <a:rPr lang="en-US" dirty="0" smtClean="0"/>
              <a:t> </a:t>
            </a:r>
            <a:r>
              <a:rPr lang="en-US" b="1" dirty="0" smtClean="0">
                <a:hlinkClick r:id="rId2"/>
              </a:rPr>
              <a:t>baranenkova1972tany1502@yandex.ru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81</Words>
  <Application>Microsoft Office PowerPoint</Application>
  <PresentationFormat>Экран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6 класс. История.  Тема: Батыево нашествие на Русь.</vt:lpstr>
    </vt:vector>
  </TitlesOfParts>
  <Company>RePack by SPecialiST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 класс. История.  Тема: Батыево нашествие на Русь.</dc:title>
  <dc:creator>RePack by SPecialiST</dc:creator>
  <cp:lastModifiedBy>RePack by SPecialiST</cp:lastModifiedBy>
  <cp:revision>1</cp:revision>
  <dcterms:created xsi:type="dcterms:W3CDTF">2020-04-23T18:06:35Z</dcterms:created>
  <dcterms:modified xsi:type="dcterms:W3CDTF">2020-04-23T18:11:29Z</dcterms:modified>
</cp:coreProperties>
</file>