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xV2dOOn4mrs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470025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C00000"/>
                </a:solidFill>
              </a:rPr>
              <a:t>Условное наклонение §75</a:t>
            </a:r>
            <a:endParaRPr lang="ru-RU" sz="4800" b="1" i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772816"/>
            <a:ext cx="8424936" cy="3816424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Выполните упражнение 681.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Выполните устно упражнение 682.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Просмотрите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видеоурок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https://www.youtube.com/watch?v=xV2dOOn4mrs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Выполните упражнение 683, 684, 685 задания 2,3,5.</a:t>
            </a:r>
          </a:p>
          <a:p>
            <a:pPr marL="514350" indent="-514350" algn="l">
              <a:buFont typeface="+mj-lt"/>
              <a:buAutoNum type="arabicPeriod"/>
            </a:pP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Условное наклонение §75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Условное наклонение §75</dc:title>
  <dc:creator>Черных .К</dc:creator>
  <cp:lastModifiedBy>Черных .К</cp:lastModifiedBy>
  <cp:revision>1</cp:revision>
  <dcterms:created xsi:type="dcterms:W3CDTF">2020-04-23T08:35:44Z</dcterms:created>
  <dcterms:modified xsi:type="dcterms:W3CDTF">2020-04-23T08:43:00Z</dcterms:modified>
</cp:coreProperties>
</file>