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Наклонение глагола. Изъявительное наклонение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Sylfaen"/>
              </a:rPr>
              <a:t>§74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276872"/>
            <a:ext cx="8136904" cy="2736304"/>
          </a:xfrm>
        </p:spPr>
        <p:txBody>
          <a:bodyPr/>
          <a:lstStyle/>
          <a:p>
            <a:pPr algn="l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Выполните упражнение 673.</a:t>
            </a:r>
          </a:p>
          <a:p>
            <a:pPr algn="l"/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Выполнив данное упражнение, вы увидите, что форма прошедшего времени образуется от основы инфинитива при помощи суффикса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л- .</a:t>
            </a: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Выполните устно упражнение 675.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Выполните упражнение 678. Задания 2,4,5 письменно, остальные устно.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Выполните упражнение 679. Задание 3,5 письменно, остальные устно.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59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Наклонение глагола. Изъявительное наклонение §74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Наклонение глагола. Изъявительное наклонение §74</dc:title>
  <dc:creator>Черных .К</dc:creator>
  <cp:lastModifiedBy>Черных .К</cp:lastModifiedBy>
  <cp:revision>2</cp:revision>
  <dcterms:created xsi:type="dcterms:W3CDTF">2020-04-22T08:42:25Z</dcterms:created>
  <dcterms:modified xsi:type="dcterms:W3CDTF">2020-04-22T08:55:22Z</dcterms:modified>
</cp:coreProperties>
</file>