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659FF-61CF-4F18-A9E8-2954F1FCDA63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E280E-E8D4-4584-9366-210416EB6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286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659FF-61CF-4F18-A9E8-2954F1FCDA63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E280E-E8D4-4584-9366-210416EB6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52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659FF-61CF-4F18-A9E8-2954F1FCDA63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E280E-E8D4-4584-9366-210416EB6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650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659FF-61CF-4F18-A9E8-2954F1FCDA63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E280E-E8D4-4584-9366-210416EB6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601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659FF-61CF-4F18-A9E8-2954F1FCDA63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E280E-E8D4-4584-9366-210416EB6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780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659FF-61CF-4F18-A9E8-2954F1FCDA63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E280E-E8D4-4584-9366-210416EB6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133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659FF-61CF-4F18-A9E8-2954F1FCDA63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E280E-E8D4-4584-9366-210416EB6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523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659FF-61CF-4F18-A9E8-2954F1FCDA63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E280E-E8D4-4584-9366-210416EB6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417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659FF-61CF-4F18-A9E8-2954F1FCDA63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E280E-E8D4-4584-9366-210416EB6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314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659FF-61CF-4F18-A9E8-2954F1FCDA63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E280E-E8D4-4584-9366-210416EB6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153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659FF-61CF-4F18-A9E8-2954F1FCDA63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E280E-E8D4-4584-9366-210416EB6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395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659FF-61CF-4F18-A9E8-2954F1FCDA63}" type="datetimeFigureOut">
              <a:rPr lang="ru-RU" smtClean="0"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E280E-E8D4-4584-9366-210416EB6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107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6 класс.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 урока: кто они ? Кто они такие 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3615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r>
              <a:rPr lang="ru-RU" dirty="0" smtClean="0"/>
              <a:t>Задание № 1 стр.122.  </a:t>
            </a:r>
            <a:r>
              <a:rPr lang="ru-RU" dirty="0" err="1" smtClean="0"/>
              <a:t>Роаль</a:t>
            </a:r>
            <a:r>
              <a:rPr lang="ru-RU" dirty="0" smtClean="0"/>
              <a:t> Даль  любимый писатель Британский и Американских детей, писал о своем отце. Почему его отец приехал в Британию? Посмотри на бокс со словами . Прочитайте и переведите текст отвечая на все вопросы которые идут к заданию № 1.</a:t>
            </a:r>
          </a:p>
          <a:p>
            <a:r>
              <a:rPr lang="ru-RU" dirty="0" smtClean="0"/>
              <a:t>Задание № 2 стр.123. знаменитые люди Британии имели различные профессии. Что они делали? Сопоставь вопросы и </a:t>
            </a:r>
            <a:r>
              <a:rPr lang="ru-RU" dirty="0" err="1" smtClean="0"/>
              <a:t>ответиы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5855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r>
              <a:rPr lang="ru-RU" dirty="0" smtClean="0"/>
              <a:t>Домашнее задание : № </a:t>
            </a:r>
            <a:r>
              <a:rPr lang="ru-RU" smtClean="0"/>
              <a:t>3 стр.124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49524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89</Words>
  <Application>Microsoft Office PowerPoint</Application>
  <PresentationFormat>Экран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Английский язык 6 класс.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 6 класс.</dc:title>
  <dc:creator>user</dc:creator>
  <cp:lastModifiedBy>user</cp:lastModifiedBy>
  <cp:revision>1</cp:revision>
  <dcterms:created xsi:type="dcterms:W3CDTF">2020-04-21T13:02:57Z</dcterms:created>
  <dcterms:modified xsi:type="dcterms:W3CDTF">2020-04-21T13:11:20Z</dcterms:modified>
</cp:coreProperties>
</file>