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751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5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488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71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79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94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436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8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13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75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70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6DA5-FE24-4D7E-8D1D-B5CCE403B4CE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урок чтения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203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/>
              <a:t>Text 1</a:t>
            </a:r>
            <a:endParaRPr lang="en-US" dirty="0"/>
          </a:p>
          <a:p>
            <a:r>
              <a:rPr lang="en-US" b="1" dirty="0"/>
              <a:t>Healthy Food</a:t>
            </a:r>
            <a:endParaRPr lang="en-US" dirty="0"/>
          </a:p>
          <a:p>
            <a:r>
              <a:rPr lang="en-US" dirty="0"/>
              <a:t>1. Eating is fun, especially when you are hungry. Most people have a </a:t>
            </a:r>
            <a:r>
              <a:rPr lang="en-US" dirty="0" err="1"/>
              <a:t>favourite</a:t>
            </a:r>
            <a:r>
              <a:rPr lang="en-US" dirty="0"/>
              <a:t> food. Some people enjoy eating sweet things like cakes, chocolates and ice cream. Other people enjoy </a:t>
            </a:r>
            <a:r>
              <a:rPr lang="en-US" dirty="0" err="1"/>
              <a:t>savoury</a:t>
            </a:r>
            <a:r>
              <a:rPr lang="en-US" dirty="0"/>
              <a:t> foods like cheese and meet. Enjoying eating is our body’s way of making sure that is gets the things it needs to work properly.</a:t>
            </a:r>
          </a:p>
          <a:p>
            <a:r>
              <a:rPr lang="en-US" dirty="0"/>
              <a:t>2. Food helps us to keep warm, talk, run and do all the other things we do. It helps us to grow and stay healthy.</a:t>
            </a:r>
          </a:p>
          <a:p>
            <a:r>
              <a:rPr lang="en-US" dirty="0"/>
              <a:t>3. Vitamins also help us to be healthy. Scientists name vitamins after the alphabet. All of them are very important, for example: vitamin C keeps our skin and gums healthy. It is found in fresh fruit and green vegetables, such as oranges, blackcurrants, lettuce. Brussels sprouts and spinach also contain a lot of vitamin C.</a:t>
            </a:r>
          </a:p>
          <a:p>
            <a:r>
              <a:rPr lang="en-US" dirty="0"/>
              <a:t>4. Vitamin D helps our bones to grow strong and hard, and we are able to make it for ourselves if our skin gets enough sunlight. But we can also get vitamin D if we eat fish, milk, butter, cheese and margarine. Some people buy pills and tablets containing vitamins. But most of us get more than enough of them from our food.</a:t>
            </a:r>
          </a:p>
          <a:p>
            <a:r>
              <a:rPr lang="en-US" b="1" dirty="0"/>
              <a:t>Level 1</a:t>
            </a:r>
            <a:endParaRPr lang="en-US" dirty="0"/>
          </a:p>
          <a:p>
            <a:r>
              <a:rPr lang="en-US" b="1" dirty="0"/>
              <a:t>1) </a:t>
            </a:r>
            <a:r>
              <a:rPr lang="en-US" b="1" dirty="0" err="1"/>
              <a:t>Прочитай</a:t>
            </a:r>
            <a:r>
              <a:rPr lang="en-US" b="1" dirty="0"/>
              <a:t> </a:t>
            </a:r>
            <a:r>
              <a:rPr lang="en-US" b="1" dirty="0" err="1"/>
              <a:t>текст</a:t>
            </a:r>
            <a:r>
              <a:rPr lang="en-US" b="1" dirty="0"/>
              <a:t> (1-4) и </a:t>
            </a:r>
            <a:r>
              <a:rPr lang="en-US" b="1" dirty="0" err="1"/>
              <a:t>найди</a:t>
            </a:r>
            <a:r>
              <a:rPr lang="en-US" b="1" dirty="0"/>
              <a:t> </a:t>
            </a:r>
            <a:r>
              <a:rPr lang="en-US" b="1" dirty="0" err="1"/>
              <a:t>соответствия</a:t>
            </a:r>
            <a:r>
              <a:rPr lang="en-US" b="1" dirty="0"/>
              <a:t> с </a:t>
            </a:r>
            <a:r>
              <a:rPr lang="en-US" b="1" dirty="0" err="1"/>
              <a:t>заголовками</a:t>
            </a:r>
            <a:r>
              <a:rPr lang="en-US" b="1" dirty="0"/>
              <a:t> (A-D).</a:t>
            </a:r>
            <a:endParaRPr lang="en-US" dirty="0"/>
          </a:p>
          <a:p>
            <a:r>
              <a:rPr lang="en-US" dirty="0"/>
              <a:t>A. </a:t>
            </a:r>
            <a:r>
              <a:rPr lang="en-US" dirty="0" err="1"/>
              <a:t>Витамины</a:t>
            </a:r>
            <a:r>
              <a:rPr lang="en-US" dirty="0"/>
              <a:t> и </a:t>
            </a:r>
            <a:r>
              <a:rPr lang="en-US" dirty="0" err="1"/>
              <a:t>алфавит</a:t>
            </a:r>
            <a:r>
              <a:rPr lang="en-US" dirty="0"/>
              <a:t>. С. </a:t>
            </a:r>
            <a:r>
              <a:rPr lang="en-US" dirty="0" err="1"/>
              <a:t>Ты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можешь</a:t>
            </a:r>
            <a:r>
              <a:rPr lang="en-US" dirty="0"/>
              <a:t> </a:t>
            </a:r>
            <a:r>
              <a:rPr lang="en-US" dirty="0" err="1"/>
              <a:t>жить</a:t>
            </a:r>
            <a:r>
              <a:rPr lang="en-US" dirty="0"/>
              <a:t> </a:t>
            </a:r>
            <a:r>
              <a:rPr lang="en-US" dirty="0" err="1"/>
              <a:t>без</a:t>
            </a:r>
            <a:r>
              <a:rPr lang="en-US" dirty="0"/>
              <a:t> </a:t>
            </a:r>
            <a:r>
              <a:rPr lang="en-US" dirty="0" err="1"/>
              <a:t>еды</a:t>
            </a:r>
            <a:r>
              <a:rPr lang="en-US" dirty="0"/>
              <a:t>.</a:t>
            </a:r>
          </a:p>
          <a:p>
            <a:r>
              <a:rPr lang="en-US" dirty="0"/>
              <a:t>B.О </a:t>
            </a:r>
            <a:r>
              <a:rPr lang="en-US" dirty="0" err="1"/>
              <a:t>вкусах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спорят</a:t>
            </a:r>
            <a:r>
              <a:rPr lang="en-US" dirty="0"/>
              <a:t>. </a:t>
            </a:r>
            <a:r>
              <a:rPr lang="en-US" dirty="0" err="1"/>
              <a:t>D.Укрепляющий</a:t>
            </a:r>
            <a:r>
              <a:rPr lang="en-US" dirty="0"/>
              <a:t> </a:t>
            </a:r>
            <a:r>
              <a:rPr lang="en-US" dirty="0" err="1"/>
              <a:t>витамин</a:t>
            </a:r>
            <a:r>
              <a:rPr lang="en-US" dirty="0"/>
              <a:t>.</a:t>
            </a:r>
          </a:p>
          <a:p>
            <a:r>
              <a:rPr lang="en-US" b="1" dirty="0"/>
              <a:t>2)</a:t>
            </a:r>
            <a:r>
              <a:rPr lang="en-US" b="1" dirty="0" err="1"/>
              <a:t>Закончи</a:t>
            </a:r>
            <a:r>
              <a:rPr lang="en-US" b="1" dirty="0"/>
              <a:t> </a:t>
            </a:r>
            <a:r>
              <a:rPr lang="en-US" b="1" dirty="0" err="1"/>
              <a:t>предложения</a:t>
            </a:r>
            <a:r>
              <a:rPr lang="en-US" b="1" dirty="0"/>
              <a:t>, </a:t>
            </a:r>
            <a:r>
              <a:rPr lang="en-US" b="1" dirty="0" err="1"/>
              <a:t>выбрав</a:t>
            </a:r>
            <a:r>
              <a:rPr lang="en-US" b="1" dirty="0"/>
              <a:t> </a:t>
            </a:r>
            <a:r>
              <a:rPr lang="en-US" b="1" dirty="0" err="1"/>
              <a:t>правильный</a:t>
            </a:r>
            <a:r>
              <a:rPr lang="en-US" b="1" dirty="0"/>
              <a:t> </a:t>
            </a:r>
            <a:r>
              <a:rPr lang="en-US" b="1" dirty="0" err="1"/>
              <a:t>вариант</a:t>
            </a:r>
            <a:r>
              <a:rPr lang="en-US" b="1" dirty="0"/>
              <a:t>.</a:t>
            </a:r>
            <a:endParaRPr lang="en-US" dirty="0"/>
          </a:p>
          <a:p>
            <a:r>
              <a:rPr lang="en-US" dirty="0"/>
              <a:t>1. Food helps us 2. Vitamins are called after 3. We can get vitamin D</a:t>
            </a:r>
          </a:p>
          <a:p>
            <a:r>
              <a:rPr lang="en-US" dirty="0"/>
              <a:t>a) to keep fit a) the colors a)in oranges</a:t>
            </a:r>
          </a:p>
          <a:p>
            <a:r>
              <a:rPr lang="en-US" dirty="0"/>
              <a:t>b) to be healthy b) fruits and vegetables b)in milk</a:t>
            </a:r>
          </a:p>
          <a:p>
            <a:r>
              <a:rPr lang="en-US" dirty="0"/>
              <a:t>c) to get fun c) the alphabet c) in juice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226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478074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Домашнее задание:</a:t>
            </a:r>
          </a:p>
          <a:p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 2</a:t>
            </a:r>
            <a:endParaRPr lang="en-US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words” Elementary, my dear Watson…”, the most famous detective of all times, Sherlock Holmes, starts to explain something to his friend., </a:t>
            </a:r>
            <a:r>
              <a:rPr lang="en-US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Dr.Watson</a:t>
            </a:r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That phrase has now entered the English language.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Sherlock Holmes first appeared in 1882. He became famous in “The Adventures of Sherlock Holmes”. After that came the whole series of books about </a:t>
            </a:r>
            <a:r>
              <a:rPr lang="en-US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him.Many</a:t>
            </a:r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thousands of books about Sherlock Holmes are still sold every year.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invented Sherlock Holmes? Arthur Conan Doyle was his inventor. He was a doctor. In 1882 he moved from Scotland to England to set up a practice. One of the doctors he worked with, Dr. Joseph Bell, was the model for Sherlock Holmes’s friend, </a:t>
            </a:r>
            <a:r>
              <a:rPr lang="en-US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Dr.Watson</a:t>
            </a:r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Conan Doyle’s medical knowledge was a great help to him in his detective stories.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Conan Doyle started the fashion of the detective story, which goes on.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what sort of man is Sherlock Holmes? We learn a lot about him from the stories in which he appears. He is a quiet man, who only speaks when he has something to say. He smokes a pipe (he has a collection of them). He plays the violin. He carries a large magnifying glass. He lives at 221B Baker Street in London.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go to London, you will not be able to find 221B Baker Street. But instead, you can go to a pub called the “Sherlock Holmes”. In that pub there is a room exactly like Sherlock Holmes’s room at 221B Baker Street as described in Conan Doyle’s stories.</a:t>
            </a:r>
          </a:p>
          <a:p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Level 1</a:t>
            </a:r>
            <a:endParaRPr lang="en-US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подходящий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тексту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Doctor Watson and Sherlock Holmes.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Conan Doyle and Dr. Joseph Bell.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Conan Doyle’s Family.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Conan Doyle and his characters.</a:t>
            </a:r>
          </a:p>
          <a:p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en-US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1)Arthur Conan Doyle invented…. 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Conan Doyle started the fashion of … 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Dr. Joseph Bell was… .</a:t>
            </a:r>
          </a:p>
          <a:p>
            <a:r>
              <a:rPr lang="en-U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Sherlock Holmes is a quiet man …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693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311</Words>
  <Application>Microsoft Office PowerPoint</Application>
  <PresentationFormat>Широкоэкранный</PresentationFormat>
  <Paragraphs>36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Английский язык 6 класс</vt:lpstr>
      <vt:lpstr>Презентация PowerPoint</vt:lpstr>
      <vt:lpstr>Презентация PowerPoint</vt:lpstr>
    </vt:vector>
  </TitlesOfParts>
  <Company>StartSoft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</dc:title>
  <dc:creator>Wolf1</dc:creator>
  <cp:lastModifiedBy>Wolf1</cp:lastModifiedBy>
  <cp:revision>1</cp:revision>
  <dcterms:created xsi:type="dcterms:W3CDTF">2020-04-20T09:02:29Z</dcterms:created>
  <dcterms:modified xsi:type="dcterms:W3CDTF">2020-04-20T09:07:46Z</dcterms:modified>
</cp:coreProperties>
</file>