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07B29D1-F9CC-4D23-BBE5-7388DD88146D}" type="datetimeFigureOut">
              <a:rPr lang="ru-RU" smtClean="0"/>
              <a:t>17.04.2020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0200EA-91F9-4E16-AADD-64E863ED963F}" type="slidenum">
              <a:rPr lang="ru-RU" smtClean="0"/>
              <a:t>‹#›</a:t>
            </a:fld>
            <a:endParaRPr lang="ru-RU"/>
          </a:p>
        </p:txBody>
      </p:sp>
    </p:spTree>
    <p:extLst>
      <p:ext uri="{BB962C8B-B14F-4D97-AF65-F5344CB8AC3E}">
        <p14:creationId xmlns:p14="http://schemas.microsoft.com/office/powerpoint/2010/main" val="13197582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07B29D1-F9CC-4D23-BBE5-7388DD88146D}" type="datetimeFigureOut">
              <a:rPr lang="ru-RU" smtClean="0"/>
              <a:t>17.04.2020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0200EA-91F9-4E16-AADD-64E863ED963F}" type="slidenum">
              <a:rPr lang="ru-RU" smtClean="0"/>
              <a:t>‹#›</a:t>
            </a:fld>
            <a:endParaRPr lang="ru-RU"/>
          </a:p>
        </p:txBody>
      </p:sp>
    </p:spTree>
    <p:extLst>
      <p:ext uri="{BB962C8B-B14F-4D97-AF65-F5344CB8AC3E}">
        <p14:creationId xmlns:p14="http://schemas.microsoft.com/office/powerpoint/2010/main" val="941999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07B29D1-F9CC-4D23-BBE5-7388DD88146D}" type="datetimeFigureOut">
              <a:rPr lang="ru-RU" smtClean="0"/>
              <a:t>17.04.2020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0200EA-91F9-4E16-AADD-64E863ED963F}" type="slidenum">
              <a:rPr lang="ru-RU" smtClean="0"/>
              <a:t>‹#›</a:t>
            </a:fld>
            <a:endParaRPr lang="ru-RU"/>
          </a:p>
        </p:txBody>
      </p:sp>
    </p:spTree>
    <p:extLst>
      <p:ext uri="{BB962C8B-B14F-4D97-AF65-F5344CB8AC3E}">
        <p14:creationId xmlns:p14="http://schemas.microsoft.com/office/powerpoint/2010/main" val="1624480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07B29D1-F9CC-4D23-BBE5-7388DD88146D}" type="datetimeFigureOut">
              <a:rPr lang="ru-RU" smtClean="0"/>
              <a:t>17.04.2020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0200EA-91F9-4E16-AADD-64E863ED963F}" type="slidenum">
              <a:rPr lang="ru-RU" smtClean="0"/>
              <a:t>‹#›</a:t>
            </a:fld>
            <a:endParaRPr lang="ru-RU"/>
          </a:p>
        </p:txBody>
      </p:sp>
    </p:spTree>
    <p:extLst>
      <p:ext uri="{BB962C8B-B14F-4D97-AF65-F5344CB8AC3E}">
        <p14:creationId xmlns:p14="http://schemas.microsoft.com/office/powerpoint/2010/main" val="3356155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07B29D1-F9CC-4D23-BBE5-7388DD88146D}" type="datetimeFigureOut">
              <a:rPr lang="ru-RU" smtClean="0"/>
              <a:t>17.04.2020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70200EA-91F9-4E16-AADD-64E863ED963F}" type="slidenum">
              <a:rPr lang="ru-RU" smtClean="0"/>
              <a:t>‹#›</a:t>
            </a:fld>
            <a:endParaRPr lang="ru-RU"/>
          </a:p>
        </p:txBody>
      </p:sp>
    </p:spTree>
    <p:extLst>
      <p:ext uri="{BB962C8B-B14F-4D97-AF65-F5344CB8AC3E}">
        <p14:creationId xmlns:p14="http://schemas.microsoft.com/office/powerpoint/2010/main" val="2631851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07B29D1-F9CC-4D23-BBE5-7388DD88146D}" type="datetimeFigureOut">
              <a:rPr lang="ru-RU" smtClean="0"/>
              <a:t>17.04.2020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70200EA-91F9-4E16-AADD-64E863ED963F}" type="slidenum">
              <a:rPr lang="ru-RU" smtClean="0"/>
              <a:t>‹#›</a:t>
            </a:fld>
            <a:endParaRPr lang="ru-RU"/>
          </a:p>
        </p:txBody>
      </p:sp>
    </p:spTree>
    <p:extLst>
      <p:ext uri="{BB962C8B-B14F-4D97-AF65-F5344CB8AC3E}">
        <p14:creationId xmlns:p14="http://schemas.microsoft.com/office/powerpoint/2010/main" val="870543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07B29D1-F9CC-4D23-BBE5-7388DD88146D}" type="datetimeFigureOut">
              <a:rPr lang="ru-RU" smtClean="0"/>
              <a:t>17.04.2020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70200EA-91F9-4E16-AADD-64E863ED963F}" type="slidenum">
              <a:rPr lang="ru-RU" smtClean="0"/>
              <a:t>‹#›</a:t>
            </a:fld>
            <a:endParaRPr lang="ru-RU"/>
          </a:p>
        </p:txBody>
      </p:sp>
    </p:spTree>
    <p:extLst>
      <p:ext uri="{BB962C8B-B14F-4D97-AF65-F5344CB8AC3E}">
        <p14:creationId xmlns:p14="http://schemas.microsoft.com/office/powerpoint/2010/main" val="1162329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07B29D1-F9CC-4D23-BBE5-7388DD88146D}" type="datetimeFigureOut">
              <a:rPr lang="ru-RU" smtClean="0"/>
              <a:t>17.04.2020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70200EA-91F9-4E16-AADD-64E863ED963F}" type="slidenum">
              <a:rPr lang="ru-RU" smtClean="0"/>
              <a:t>‹#›</a:t>
            </a:fld>
            <a:endParaRPr lang="ru-RU"/>
          </a:p>
        </p:txBody>
      </p:sp>
    </p:spTree>
    <p:extLst>
      <p:ext uri="{BB962C8B-B14F-4D97-AF65-F5344CB8AC3E}">
        <p14:creationId xmlns:p14="http://schemas.microsoft.com/office/powerpoint/2010/main" val="4108221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07B29D1-F9CC-4D23-BBE5-7388DD88146D}" type="datetimeFigureOut">
              <a:rPr lang="ru-RU" smtClean="0"/>
              <a:t>17.04.2020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70200EA-91F9-4E16-AADD-64E863ED963F}" type="slidenum">
              <a:rPr lang="ru-RU" smtClean="0"/>
              <a:t>‹#›</a:t>
            </a:fld>
            <a:endParaRPr lang="ru-RU"/>
          </a:p>
        </p:txBody>
      </p:sp>
    </p:spTree>
    <p:extLst>
      <p:ext uri="{BB962C8B-B14F-4D97-AF65-F5344CB8AC3E}">
        <p14:creationId xmlns:p14="http://schemas.microsoft.com/office/powerpoint/2010/main" val="743882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07B29D1-F9CC-4D23-BBE5-7388DD88146D}" type="datetimeFigureOut">
              <a:rPr lang="ru-RU" smtClean="0"/>
              <a:t>17.04.2020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70200EA-91F9-4E16-AADD-64E863ED963F}" type="slidenum">
              <a:rPr lang="ru-RU" smtClean="0"/>
              <a:t>‹#›</a:t>
            </a:fld>
            <a:endParaRPr lang="ru-RU"/>
          </a:p>
        </p:txBody>
      </p:sp>
    </p:spTree>
    <p:extLst>
      <p:ext uri="{BB962C8B-B14F-4D97-AF65-F5344CB8AC3E}">
        <p14:creationId xmlns:p14="http://schemas.microsoft.com/office/powerpoint/2010/main" val="2508256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07B29D1-F9CC-4D23-BBE5-7388DD88146D}" type="datetimeFigureOut">
              <a:rPr lang="ru-RU" smtClean="0"/>
              <a:t>17.04.2020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70200EA-91F9-4E16-AADD-64E863ED963F}" type="slidenum">
              <a:rPr lang="ru-RU" smtClean="0"/>
              <a:t>‹#›</a:t>
            </a:fld>
            <a:endParaRPr lang="ru-RU"/>
          </a:p>
        </p:txBody>
      </p:sp>
    </p:spTree>
    <p:extLst>
      <p:ext uri="{BB962C8B-B14F-4D97-AF65-F5344CB8AC3E}">
        <p14:creationId xmlns:p14="http://schemas.microsoft.com/office/powerpoint/2010/main" val="2608041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7B29D1-F9CC-4D23-BBE5-7388DD88146D}" type="datetimeFigureOut">
              <a:rPr lang="ru-RU" smtClean="0"/>
              <a:t>17.04.2020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0200EA-91F9-4E16-AADD-64E863ED963F}" type="slidenum">
              <a:rPr lang="ru-RU" smtClean="0"/>
              <a:t>‹#›</a:t>
            </a:fld>
            <a:endParaRPr lang="ru-RU"/>
          </a:p>
        </p:txBody>
      </p:sp>
    </p:spTree>
    <p:extLst>
      <p:ext uri="{BB962C8B-B14F-4D97-AF65-F5344CB8AC3E}">
        <p14:creationId xmlns:p14="http://schemas.microsoft.com/office/powerpoint/2010/main" val="25295599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Английский язык 6 класс.</a:t>
            </a:r>
            <a:br>
              <a:rPr lang="ru-RU" dirty="0" smtClean="0"/>
            </a:br>
            <a:endParaRPr lang="ru-RU" dirty="0"/>
          </a:p>
        </p:txBody>
      </p:sp>
      <p:sp>
        <p:nvSpPr>
          <p:cNvPr id="3" name="Подзаголовок 2"/>
          <p:cNvSpPr>
            <a:spLocks noGrp="1"/>
          </p:cNvSpPr>
          <p:nvPr>
            <p:ph type="subTitle" idx="1"/>
          </p:nvPr>
        </p:nvSpPr>
        <p:spPr/>
        <p:txBody>
          <a:bodyPr/>
          <a:lstStyle/>
          <a:p>
            <a:r>
              <a:rPr lang="ru-RU" dirty="0" smtClean="0"/>
              <a:t>Тема урока: что она  должна делать на своей работе</a:t>
            </a:r>
            <a:endParaRPr lang="ru-RU" dirty="0"/>
          </a:p>
        </p:txBody>
      </p:sp>
    </p:spTree>
    <p:extLst>
      <p:ext uri="{BB962C8B-B14F-4D97-AF65-F5344CB8AC3E}">
        <p14:creationId xmlns:p14="http://schemas.microsoft.com/office/powerpoint/2010/main" val="1545497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88640"/>
            <a:ext cx="8229600" cy="5937523"/>
          </a:xfrm>
        </p:spPr>
        <p:txBody>
          <a:bodyPr/>
          <a:lstStyle/>
          <a:p>
            <a:r>
              <a:rPr lang="ru-RU" dirty="0" smtClean="0"/>
              <a:t>Задание № 1 стр. 119. Молли рассказывает о работе ее тети. Какая у нее тетя как ты думаешь? Прочитай текст и переведи его. Обрати внимание на выделенные модальные глаголы. Прочитай памятку о них. Задание № 1.3 . Прочитай высказывания которые относятся к тексту и переведи их, затем посмотри какое высказывание верно , а какое нет ?</a:t>
            </a:r>
            <a:endParaRPr lang="ru-RU" dirty="0"/>
          </a:p>
        </p:txBody>
      </p:sp>
    </p:spTree>
    <p:extLst>
      <p:ext uri="{BB962C8B-B14F-4D97-AF65-F5344CB8AC3E}">
        <p14:creationId xmlns:p14="http://schemas.microsoft.com/office/powerpoint/2010/main" val="1204639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88640"/>
            <a:ext cx="8229600" cy="5937523"/>
          </a:xfrm>
        </p:spPr>
        <p:txBody>
          <a:bodyPr/>
          <a:lstStyle/>
          <a:p>
            <a:r>
              <a:rPr lang="ru-RU" dirty="0" smtClean="0"/>
              <a:t>Задание № 2 стр. 120. На своей работе люди делают различные вещи. Что делают и что не делают люди на различных профессиях. Посмотри бокс со словами. На основе примера, составь предложения используя бокс со словами. Какие из этих занятий делают твои родители на работе. Посмотри пример как составлять предложения.</a:t>
            </a:r>
            <a:endParaRPr lang="ru-RU" dirty="0"/>
          </a:p>
        </p:txBody>
      </p:sp>
    </p:spTree>
    <p:extLst>
      <p:ext uri="{BB962C8B-B14F-4D97-AF65-F5344CB8AC3E}">
        <p14:creationId xmlns:p14="http://schemas.microsoft.com/office/powerpoint/2010/main" val="3345324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88640"/>
            <a:ext cx="8229600" cy="5937523"/>
          </a:xfrm>
        </p:spPr>
        <p:txBody>
          <a:bodyPr/>
          <a:lstStyle/>
          <a:p>
            <a:r>
              <a:rPr lang="ru-RU" dirty="0" smtClean="0"/>
              <a:t>Домашнее задание : № 3 стр. 121. угадай работу. Посмотри карточки участников и составь описание работы</a:t>
            </a:r>
          </a:p>
          <a:p>
            <a:r>
              <a:rPr lang="en-US" smtClean="0"/>
              <a:t>mia1235648@mail.ru</a:t>
            </a:r>
            <a:endParaRPr lang="ru-RU" dirty="0"/>
          </a:p>
        </p:txBody>
      </p:sp>
    </p:spTree>
    <p:extLst>
      <p:ext uri="{BB962C8B-B14F-4D97-AF65-F5344CB8AC3E}">
        <p14:creationId xmlns:p14="http://schemas.microsoft.com/office/powerpoint/2010/main" val="180475763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157</Words>
  <Application>Microsoft Office PowerPoint</Application>
  <PresentationFormat>Экран (4:3)</PresentationFormat>
  <Paragraphs>6</Paragraphs>
  <Slides>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vt:i4>
      </vt:variant>
    </vt:vector>
  </HeadingPairs>
  <TitlesOfParts>
    <vt:vector size="5" baseType="lpstr">
      <vt:lpstr>Тема Office</vt:lpstr>
      <vt:lpstr>Английский язык 6 класс. </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Английский язык 6 класс. </dc:title>
  <dc:creator>user</dc:creator>
  <cp:lastModifiedBy>user</cp:lastModifiedBy>
  <cp:revision>1</cp:revision>
  <dcterms:created xsi:type="dcterms:W3CDTF">2020-04-17T15:13:10Z</dcterms:created>
  <dcterms:modified xsi:type="dcterms:W3CDTF">2020-04-17T15:22:55Z</dcterms:modified>
</cp:coreProperties>
</file>