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B187-7486-4055-A2A1-13604453D0CB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DA5C-9F09-4A68-932B-E035BDEF16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B187-7486-4055-A2A1-13604453D0CB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DA5C-9F09-4A68-932B-E035BDEF16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B187-7486-4055-A2A1-13604453D0CB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DA5C-9F09-4A68-932B-E035BDEF16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B187-7486-4055-A2A1-13604453D0CB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DA5C-9F09-4A68-932B-E035BDEF16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B187-7486-4055-A2A1-13604453D0CB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DA5C-9F09-4A68-932B-E035BDEF16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B187-7486-4055-A2A1-13604453D0CB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DA5C-9F09-4A68-932B-E035BDEF16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B187-7486-4055-A2A1-13604453D0CB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DA5C-9F09-4A68-932B-E035BDEF16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B187-7486-4055-A2A1-13604453D0CB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DA5C-9F09-4A68-932B-E035BDEF16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B187-7486-4055-A2A1-13604453D0CB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DA5C-9F09-4A68-932B-E035BDEF16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B187-7486-4055-A2A1-13604453D0CB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DA5C-9F09-4A68-932B-E035BDEF16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B187-7486-4055-A2A1-13604453D0CB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DA5C-9F09-4A68-932B-E035BDEF16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3B187-7486-4055-A2A1-13604453D0CB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EDA5C-9F09-4A68-932B-E035BDEF16E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aranenkova1972tany1502@yndex.r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296143"/>
          </a:xfrm>
        </p:spPr>
        <p:txBody>
          <a:bodyPr>
            <a:noAutofit/>
          </a:bodyPr>
          <a:lstStyle/>
          <a:p>
            <a:r>
              <a:rPr lang="en-US" sz="3200" dirty="0" smtClean="0"/>
              <a:t>6 </a:t>
            </a:r>
            <a:r>
              <a:rPr lang="ru-RU" sz="3200" dirty="0" smtClean="0"/>
              <a:t>класс. История. </a:t>
            </a:r>
            <a:br>
              <a:rPr lang="ru-RU" sz="3200" dirty="0" smtClean="0"/>
            </a:br>
            <a:r>
              <a:rPr lang="ru-RU" sz="3200" dirty="0" smtClean="0"/>
              <a:t>Тема</a:t>
            </a:r>
            <a:r>
              <a:rPr lang="ru-RU" sz="3200" dirty="0" smtClean="0"/>
              <a:t>: Монгольская империя и изменения политической картины мира.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712968" cy="468052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Прочитайте параграф №15 2 части истории России. Выпишите из него основные термины, понятия и их определения, даты.</a:t>
            </a:r>
          </a:p>
          <a:p>
            <a:r>
              <a:rPr lang="ru-RU" dirty="0" smtClean="0"/>
              <a:t>На оценку выполните №1,3 из рубрики «Вопросы и задания для работы с текстом параграфа», и задание №1 из рубрики «Думаем, сравниваем, размышляем».</a:t>
            </a:r>
          </a:p>
          <a:p>
            <a:r>
              <a:rPr lang="ru-RU" dirty="0" smtClean="0"/>
              <a:t> Фото мне можете высылать в ВК или в </a:t>
            </a:r>
            <a:r>
              <a:rPr lang="en-US" dirty="0" err="1" smtClean="0"/>
              <a:t>Viber</a:t>
            </a:r>
            <a:r>
              <a:rPr lang="en-US" dirty="0" smtClean="0"/>
              <a:t> </a:t>
            </a:r>
            <a:r>
              <a:rPr lang="ru-RU" dirty="0" smtClean="0"/>
              <a:t>или на личную почту</a:t>
            </a:r>
            <a:r>
              <a:rPr lang="en-US" dirty="0" smtClean="0"/>
              <a:t> </a:t>
            </a:r>
            <a:r>
              <a:rPr lang="en-US" b="1" dirty="0" smtClean="0">
                <a:hlinkClick r:id="rId2"/>
              </a:rPr>
              <a:t>baranenkova1972tany1502@yndex.ru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72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6 класс. История.  Тема: Монгольская империя и изменения политической картины мира.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 класс. История.  Тема: Монгольская империя и изменения политической картины мира.</dc:title>
  <dc:creator>RePack by SPecialiST</dc:creator>
  <cp:lastModifiedBy>RePack by SPecialiST</cp:lastModifiedBy>
  <cp:revision>2</cp:revision>
  <dcterms:created xsi:type="dcterms:W3CDTF">2020-04-16T17:24:55Z</dcterms:created>
  <dcterms:modified xsi:type="dcterms:W3CDTF">2020-04-16T17:37:37Z</dcterms:modified>
</cp:coreProperties>
</file>