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409" autoAdjust="0"/>
    <p:restoredTop sz="94658" autoAdjust="0"/>
  </p:normalViewPr>
  <p:slideViewPr>
    <p:cSldViewPr>
      <p:cViewPr>
        <p:scale>
          <a:sx n="66" d="100"/>
          <a:sy n="66" d="100"/>
        </p:scale>
        <p:origin x="-1368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BC71C-1DBA-4DD7-A4C5-CD0D085B497A}" type="datetimeFigureOut">
              <a:rPr lang="ru-RU"/>
              <a:pPr>
                <a:defRPr/>
              </a:pPr>
              <a:t>21.09.2016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D782F8-302B-44A3-8E7D-D0205B6B02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4ADD4-CC36-4E41-89A1-06C64EDFC8AE}" type="datetimeFigureOut">
              <a:rPr lang="ru-RU"/>
              <a:pPr>
                <a:defRPr/>
              </a:pPr>
              <a:t>21.09.2016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75FBC-07FA-483C-85DE-4F280625FD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E62DC-05B1-4B23-808D-69C3C83962E3}" type="datetimeFigureOut">
              <a:rPr lang="ru-RU"/>
              <a:pPr>
                <a:defRPr/>
              </a:pPr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5A037-42D4-4685-A2AE-DB35B1960E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75B86-AD39-421D-B929-A7BC1575A29B}" type="datetimeFigureOut">
              <a:rPr lang="ru-RU"/>
              <a:pPr>
                <a:defRPr/>
              </a:pPr>
              <a:t>21.09.2016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58147E-99DC-461B-8056-3543849831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4909C-6CF0-4107-AD08-8D35293362FC}" type="datetimeFigureOut">
              <a:rPr lang="ru-RU"/>
              <a:pPr>
                <a:defRPr/>
              </a:pPr>
              <a:t>21.09.2016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7286C-EE66-4C43-B32C-6A95A92A80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B8ACE-DFE1-4FAC-B2C6-3613C23CCFF0}" type="datetimeFigureOut">
              <a:rPr lang="ru-RU"/>
              <a:pPr>
                <a:defRPr/>
              </a:pPr>
              <a:t>21.09.2016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D1C8B-86FB-4117-8E79-1AA595B9E5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27002-4114-40F8-A4CB-AB91269429A9}" type="datetimeFigureOut">
              <a:rPr lang="ru-RU"/>
              <a:pPr>
                <a:defRPr/>
              </a:pPr>
              <a:t>21.09.2016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248F3-D7E3-4C16-9C61-009DB5D214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5E1FD-BC18-4FBA-8A21-64ADD3464FF5}" type="datetimeFigureOut">
              <a:rPr lang="ru-RU"/>
              <a:pPr>
                <a:defRPr/>
              </a:pPr>
              <a:t>21.09.2016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F78AE-2994-4642-8CBA-4355E2F24B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F8F15-EEBB-4F80-B032-70F712D1EECD}" type="datetimeFigureOut">
              <a:rPr lang="ru-RU"/>
              <a:pPr>
                <a:defRPr/>
              </a:pPr>
              <a:t>21.09.2016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F7A65-1330-42A1-A834-AACA244B23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83144-4A8A-4D92-A13F-561447512BBD}" type="datetimeFigureOut">
              <a:rPr lang="ru-RU"/>
              <a:pPr>
                <a:defRPr/>
              </a:pPr>
              <a:t>21.09.2016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1E4AD-4061-4434-85DF-DB5836C2C0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A739E-8124-4634-B68F-5AC1D8C40211}" type="datetimeFigureOut">
              <a:rPr lang="ru-RU"/>
              <a:pPr>
                <a:defRPr/>
              </a:pPr>
              <a:t>21.09.2016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21056-5F95-4A9C-B0B7-AD18CA01C4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8362C5C-90D1-4D14-AABB-890006A8448E}" type="datetimeFigureOut">
              <a:rPr lang="ru-RU"/>
              <a:pPr>
                <a:defRPr/>
              </a:pPr>
              <a:t>21.09.2016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0AA43E5-0953-41CC-A4B1-3A9550A735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3" r:id="rId4"/>
    <p:sldLayoutId id="2147483807" r:id="rId5"/>
    <p:sldLayoutId id="2147483802" r:id="rId6"/>
    <p:sldLayoutId id="2147483808" r:id="rId7"/>
    <p:sldLayoutId id="2147483809" r:id="rId8"/>
    <p:sldLayoutId id="2147483810" r:id="rId9"/>
    <p:sldLayoutId id="2147483801" r:id="rId10"/>
    <p:sldLayoutId id="214748381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2743218"/>
          </a:xfrm>
        </p:spPr>
        <p:txBody>
          <a:bodyPr>
            <a:noAutofit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sz="7200" dirty="0" smtClean="0">
                <a:solidFill>
                  <a:srgbClr val="00B050"/>
                </a:solidFill>
              </a:rPr>
              <a:t>Здоровый образ жизни</a:t>
            </a:r>
            <a:endParaRPr lang="ru-RU" sz="7200" dirty="0">
              <a:solidFill>
                <a:srgbClr val="00B050"/>
              </a:solidFill>
            </a:endParaRPr>
          </a:p>
        </p:txBody>
      </p:sp>
      <p:pic>
        <p:nvPicPr>
          <p:cNvPr id="6" name="Рисунок 5" descr="589d9c60315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3714750"/>
            <a:ext cx="4500562" cy="231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67645" y="0"/>
            <a:ext cx="6576355" cy="597518"/>
          </a:xfrm>
        </p:spPr>
        <p:txBody>
          <a:bodyPr>
            <a:normAutofit/>
          </a:bodyPr>
          <a:lstStyle/>
          <a:p>
            <a:pPr algn="ctr"/>
            <a:r>
              <a:rPr lang="en-US" sz="28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www.pptcloud.ru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8" y="1285875"/>
            <a:ext cx="4614862" cy="485775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/>
              <a:t>Двигайтесь. Движение</a:t>
            </a:r>
            <a:r>
              <a:rPr lang="en-US" dirty="0" smtClean="0"/>
              <a:t> </a:t>
            </a:r>
            <a:r>
              <a:rPr lang="ru-RU" dirty="0" smtClean="0"/>
              <a:t>- это жизнь. Чем больше человек двигается, тем он больше сохраняет свое здоровье.</a:t>
            </a:r>
          </a:p>
          <a:p>
            <a:pPr algn="just"/>
            <a:r>
              <a:rPr lang="ru-RU" dirty="0" smtClean="0"/>
              <a:t>Балуйте себя. Приятные мелочи делают человека счастливым. Иногда стоит баловать себя.</a:t>
            </a:r>
          </a:p>
          <a:p>
            <a:pPr algn="just"/>
            <a:r>
              <a:rPr lang="ru-RU" dirty="0" smtClean="0"/>
              <a:t>Не сдерживайте гнев. Сдерживая отрицательные эмоции, вы подавляете себя.</a:t>
            </a:r>
          </a:p>
          <a:p>
            <a:pPr fontAlgn="auto">
              <a:spcAft>
                <a:spcPts val="0"/>
              </a:spcAft>
              <a:buNone/>
              <a:defRPr/>
            </a:pPr>
            <a:endParaRPr lang="ru-RU" dirty="0"/>
          </a:p>
        </p:txBody>
      </p:sp>
      <p:pic>
        <p:nvPicPr>
          <p:cNvPr id="5" name="Picture 4" descr="%CB%E5%F2%ED%E8%E9%20%EB%E0%E3%E5%F0%FC%200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40768"/>
            <a:ext cx="3517288" cy="4058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2567645" y="0"/>
            <a:ext cx="6576355" cy="597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www.pptcloud.ru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1556792"/>
            <a:ext cx="5726980" cy="2880319"/>
          </a:xfrm>
        </p:spPr>
        <p:txBody>
          <a:bodyPr>
            <a:noAutofit/>
          </a:bodyPr>
          <a:lstStyle/>
          <a:p>
            <a:pPr marL="0" algn="just" fontAlgn="auto">
              <a:spcAft>
                <a:spcPts val="0"/>
              </a:spcAft>
              <a:buNone/>
              <a:defRPr/>
            </a:pPr>
            <a:r>
              <a:rPr lang="ru-RU" dirty="0" smtClean="0"/>
              <a:t>Пропаганда ЗОЖ направлена на популяризацию этого образа жизни. Пропаганда активно проходит в СМИ, журналах, газетах, телевидении, Интернете и т.д.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Пропаганда здорового образа жизни</a:t>
            </a:r>
            <a:endParaRPr lang="ru-RU" dirty="0"/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 bwMode="auto">
          <a:xfrm>
            <a:off x="2567645" y="0"/>
            <a:ext cx="6576355" cy="597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www.pptcloud.ru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6386" name="Picture 2" descr="http://school55lip.ucoz.ru/_nw/0/602577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1628800"/>
            <a:ext cx="2752441" cy="39395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7758138" cy="2927818"/>
          </a:xfrm>
        </p:spPr>
        <p:txBody>
          <a:bodyPr>
            <a:noAutofit/>
          </a:bodyPr>
          <a:lstStyle/>
          <a:p>
            <a:pPr marL="360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/>
              <a:t>Образ жизни, который укрепляет здоровье человека и направлен на профилактику и сохранение здорового организма в медицине называется Здоровым образом жизни.</a:t>
            </a:r>
            <a:endParaRPr lang="ru-RU" sz="3200" dirty="0"/>
          </a:p>
        </p:txBody>
      </p:sp>
      <p:pic>
        <p:nvPicPr>
          <p:cNvPr id="4" name="Picture 9" descr="J02320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221088"/>
            <a:ext cx="1873250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J01501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789040"/>
            <a:ext cx="2849562" cy="213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J034494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3573016"/>
            <a:ext cx="2132012" cy="287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одзаголовок 2"/>
          <p:cNvSpPr txBox="1">
            <a:spLocks/>
          </p:cNvSpPr>
          <p:nvPr/>
        </p:nvSpPr>
        <p:spPr bwMode="auto">
          <a:xfrm>
            <a:off x="2567645" y="0"/>
            <a:ext cx="6576355" cy="597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www.pptcloud.ru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/>
              <a:t>Здоровье человека зависит от: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1554163"/>
            <a:ext cx="7723584" cy="3098973"/>
          </a:xfrm>
        </p:spPr>
        <p:txBody>
          <a:bodyPr/>
          <a:lstStyle/>
          <a:p>
            <a:pPr algn="just"/>
            <a:r>
              <a:rPr lang="ru-RU" dirty="0" smtClean="0"/>
              <a:t>Образа жизни на 50 процентов,</a:t>
            </a:r>
          </a:p>
          <a:p>
            <a:pPr algn="just"/>
            <a:r>
              <a:rPr lang="ru-RU" dirty="0" smtClean="0"/>
              <a:t>Окружающей среды на 20 процентов,</a:t>
            </a:r>
          </a:p>
          <a:p>
            <a:pPr algn="just"/>
            <a:r>
              <a:rPr lang="ru-RU" dirty="0" smtClean="0"/>
              <a:t>От наследственности на 20 процентов</a:t>
            </a:r>
          </a:p>
          <a:p>
            <a:pPr algn="just"/>
            <a:r>
              <a:rPr lang="ru-RU" dirty="0" smtClean="0"/>
              <a:t>От здравоохранения и лекарственных препаратов на 10 процентов.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2567645" y="0"/>
            <a:ext cx="6576355" cy="597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www.pptcloud.ru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Здоровый образ жизни состоит из нескольких элементов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800" dirty="0" smtClean="0"/>
              <a:t>Здоровые привычки, воспитанные с раннего детства,</a:t>
            </a:r>
          </a:p>
          <a:p>
            <a:pPr algn="just"/>
            <a:r>
              <a:rPr lang="ru-RU" sz="2800" dirty="0" smtClean="0"/>
              <a:t>Среда. Окружающая среда и атмосфера.</a:t>
            </a:r>
          </a:p>
          <a:p>
            <a:pPr algn="just"/>
            <a:r>
              <a:rPr lang="ru-RU" sz="2800" dirty="0" smtClean="0"/>
              <a:t>Отказ от вредных привычек( курение, алкогольные напитки, наркотические вещества)</a:t>
            </a:r>
          </a:p>
          <a:p>
            <a:pPr algn="just"/>
            <a:r>
              <a:rPr lang="ru-RU" sz="2800" dirty="0" smtClean="0"/>
              <a:t>Физические нагрузки. Физкультура и двигательная активность человека</a:t>
            </a:r>
          </a:p>
          <a:p>
            <a:pPr algn="just"/>
            <a:r>
              <a:rPr lang="ru-RU" sz="2800" dirty="0" smtClean="0"/>
              <a:t>Здоровое питание( сбалансированное питание)</a:t>
            </a:r>
          </a:p>
          <a:p>
            <a:pPr algn="just"/>
            <a:r>
              <a:rPr lang="ru-RU" sz="2800" dirty="0" smtClean="0"/>
              <a:t>Гигиена ( как личная, так и общественная)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2567645" y="0"/>
            <a:ext cx="6576355" cy="597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www.pptcloud.ru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Формирование ЗОЖ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b="1" i="1" dirty="0" smtClean="0"/>
              <a:t>Формирование ЗОЖ происходит на 3 уровнях:</a:t>
            </a:r>
            <a:endParaRPr lang="en-US" b="1" i="1" dirty="0" smtClean="0"/>
          </a:p>
          <a:p>
            <a:pPr algn="just"/>
            <a:r>
              <a:rPr lang="ru-RU" dirty="0" smtClean="0"/>
              <a:t>Личном.( то, что зависит непосредственно от человека: питание. Здоровые привычки и т.д.)</a:t>
            </a:r>
          </a:p>
          <a:p>
            <a:pPr algn="just"/>
            <a:r>
              <a:rPr lang="ru-RU" dirty="0" smtClean="0"/>
              <a:t>Социальном ( просветительская работа, пропаганда в СМИ, в обществе)</a:t>
            </a:r>
          </a:p>
          <a:p>
            <a:pPr algn="just"/>
            <a:r>
              <a:rPr lang="ru-RU" dirty="0" smtClean="0"/>
              <a:t>Инфраструктурные( наличие материальных средств, оздоровительных учреждений и т.д.)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00063" y="2786063"/>
            <a:ext cx="3714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Franklin Gothic Book" pitchFamily="34" charset="0"/>
              </a:rPr>
              <a:t>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71500" y="4214813"/>
            <a:ext cx="37147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Franklin Gothic Book" pitchFamily="34" charset="0"/>
              </a:rPr>
              <a:t/>
            </a:r>
            <a:br>
              <a:rPr lang="ru-RU" dirty="0">
                <a:latin typeface="Franklin Gothic Book" pitchFamily="34" charset="0"/>
              </a:rPr>
            </a:br>
            <a:endParaRPr lang="ru-RU" dirty="0">
              <a:latin typeface="Franklin Gothic Book" pitchFamily="34" charset="0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 bwMode="auto">
          <a:xfrm>
            <a:off x="2567645" y="0"/>
            <a:ext cx="6576355" cy="597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www.pptcloud.ru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На здоровье человека влияет: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распорядок дня,</a:t>
            </a:r>
          </a:p>
          <a:p>
            <a:pPr algn="just"/>
            <a:r>
              <a:rPr lang="ru-RU" dirty="0" smtClean="0"/>
              <a:t>полноценный сон,</a:t>
            </a:r>
          </a:p>
          <a:p>
            <a:pPr algn="just"/>
            <a:r>
              <a:rPr lang="ru-RU" dirty="0" smtClean="0"/>
              <a:t>двигательная активность,</a:t>
            </a:r>
          </a:p>
          <a:p>
            <a:pPr algn="just"/>
            <a:r>
              <a:rPr lang="ru-RU" dirty="0" smtClean="0"/>
              <a:t>профилактик заболеваний,</a:t>
            </a:r>
          </a:p>
          <a:p>
            <a:pPr algn="just"/>
            <a:r>
              <a:rPr lang="ru-RU" dirty="0" smtClean="0"/>
              <a:t>закаливание.</a:t>
            </a:r>
          </a:p>
          <a:p>
            <a:endParaRPr lang="ru-RU" dirty="0"/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 bwMode="auto">
          <a:xfrm>
            <a:off x="2567645" y="0"/>
            <a:ext cx="6576355" cy="597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www.pptcloud.ru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5" descr="J03455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1484784"/>
            <a:ext cx="2714625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J034484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4395465"/>
            <a:ext cx="2635661" cy="2462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8" descr="deti_i_spo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919817"/>
            <a:ext cx="4032448" cy="2750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57200"/>
            <a:ext cx="8668072" cy="8382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/>
              <a:t>10 правил здорового образа жизни человека: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2664296"/>
          </a:xfrm>
        </p:spPr>
        <p:txBody>
          <a:bodyPr/>
          <a:lstStyle/>
          <a:p>
            <a:pPr algn="just"/>
            <a:r>
              <a:rPr lang="ru-RU" dirty="0" smtClean="0"/>
              <a:t>тренируйте мозг( разгадывая кроссворды, читая, запоминая стихи происходит работа мозга.</a:t>
            </a:r>
          </a:p>
          <a:p>
            <a:pPr algn="just"/>
            <a:r>
              <a:rPr lang="ru-RU" dirty="0" smtClean="0"/>
              <a:t>Работайте. Работа должна приносить удовольствие и пользу.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 bwMode="auto">
          <a:xfrm>
            <a:off x="2567645" y="0"/>
            <a:ext cx="6576355" cy="597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www.pptcloud.ru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482" name="Picture 2" descr="http://kabmin.org/wp-content/uploads/2014/04/1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365104"/>
            <a:ext cx="3088407" cy="2340284"/>
          </a:xfrm>
          <a:prstGeom prst="rect">
            <a:avLst/>
          </a:prstGeom>
          <a:noFill/>
        </p:spPr>
      </p:pic>
      <p:pic>
        <p:nvPicPr>
          <p:cNvPr id="20484" name="Picture 4" descr="http://it-story.ru/wp-content/uploads/2014/02/rebenokchita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3850169"/>
            <a:ext cx="3264297" cy="27711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764704"/>
            <a:ext cx="4968552" cy="5688632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/>
              <a:t>Ешьте сбалансировано. Еда должна соответствовать возрасту и образу жизни человека. Витаминов, получаемых из еды должно хватать нормальной и полноценной деятельности человеческого организма.</a:t>
            </a:r>
          </a:p>
          <a:p>
            <a:pPr algn="just"/>
            <a:r>
              <a:rPr lang="ru-RU" sz="2400" dirty="0" smtClean="0"/>
              <a:t>Не кушайте слишком много. Для нормальной деятельности организма, человеку за один прием пищи достаточно 1500 ккал. Переизбыток еды идет во вред организму.</a:t>
            </a:r>
          </a:p>
          <a:p>
            <a:pPr fontAlgn="auto">
              <a:spcAft>
                <a:spcPts val="0"/>
              </a:spcAft>
              <a:buNone/>
              <a:defRPr/>
            </a:pPr>
            <a:endParaRPr lang="ru-RU" dirty="0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2567645" y="0"/>
            <a:ext cx="6576355" cy="597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www.pptcloud.ru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9458" name="Picture 2" descr="http://vitamarg.com/f/image/bistray-eda-bez-vred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764704"/>
            <a:ext cx="3810000" cy="2533651"/>
          </a:xfrm>
          <a:prstGeom prst="rect">
            <a:avLst/>
          </a:prstGeom>
          <a:noFill/>
        </p:spPr>
      </p:pic>
      <p:pic>
        <p:nvPicPr>
          <p:cNvPr id="19460" name="Picture 4" descr="https://encrypted-tbn1.gstatic.com/images?q=tbn:ANd9GcShexlIC4wgthja98EIvf0PU1QkXw9vFHtykC_1DLS4cjfB13G-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3429000"/>
            <a:ext cx="3653105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80728"/>
            <a:ext cx="4474840" cy="5472608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/>
              <a:t>Влюбляйтесь. Гормон счастья( </a:t>
            </a:r>
            <a:r>
              <a:rPr lang="ru-RU" sz="2400" dirty="0" err="1" smtClean="0"/>
              <a:t>эндорфин</a:t>
            </a:r>
            <a:r>
              <a:rPr lang="ru-RU" sz="2400" dirty="0" smtClean="0"/>
              <a:t>) просто необходим человеческому организму. Он выделяется, когда человек влюбляется.</a:t>
            </a:r>
          </a:p>
          <a:p>
            <a:pPr algn="just"/>
            <a:r>
              <a:rPr lang="ru-RU" sz="2400" dirty="0" smtClean="0"/>
              <a:t>Имейте свое мнение. Умейте отстаивать свое мнение и решение.</a:t>
            </a:r>
          </a:p>
          <a:p>
            <a:pPr algn="just"/>
            <a:r>
              <a:rPr lang="ru-RU" sz="2400" dirty="0" smtClean="0"/>
              <a:t>Спите в прохладном помещении. Прохладный воздух лучше влияет на организм. Человек в холоде сохраняет молодость и красоту.</a:t>
            </a:r>
          </a:p>
          <a:p>
            <a:pPr fontAlgn="auto">
              <a:spcAft>
                <a:spcPts val="0"/>
              </a:spcAft>
              <a:buNone/>
              <a:defRPr/>
            </a:pPr>
            <a:endParaRPr lang="ru-RU" dirty="0"/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 bwMode="auto">
          <a:xfrm>
            <a:off x="2567645" y="0"/>
            <a:ext cx="6576355" cy="597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www.pptcloud.ru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434" name="Picture 2" descr="http://russianchicagomag.com/wp-content/uploads/2013/04/800xall_in_by_khomenko-d3b6pa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124744"/>
            <a:ext cx="4181128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Бумажная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2.xml><?xml version="1.0" encoding="utf-8"?>
<a:themeOverride xmlns:a="http://schemas.openxmlformats.org/drawingml/2006/main">
  <a:clrScheme name="Бумажная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536</TotalTime>
  <Words>395</Words>
  <Application>Microsoft Office PowerPoint</Application>
  <PresentationFormat>On-screen Show (4:3)</PresentationFormat>
  <Paragraphs>51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Трек</vt:lpstr>
      <vt:lpstr>Здоровый образ жизни</vt:lpstr>
      <vt:lpstr>Образ жизни, который укрепляет здоровье человека и направлен на профилактику и сохранение здорового организма в медицине называется Здоровым образом жизни.</vt:lpstr>
      <vt:lpstr>Здоровье человека зависит от:</vt:lpstr>
      <vt:lpstr>Здоровый образ жизни состоит из нескольких элементов</vt:lpstr>
      <vt:lpstr>Формирование ЗОЖ</vt:lpstr>
      <vt:lpstr> На здоровье человека влияет:</vt:lpstr>
      <vt:lpstr>10 правил здорового образа жизни человека:</vt:lpstr>
      <vt:lpstr>Slide 8</vt:lpstr>
      <vt:lpstr>Slide 9</vt:lpstr>
      <vt:lpstr>Slide 10</vt:lpstr>
      <vt:lpstr>Пропаганда здорового образа жизни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Здоровый образ жизни.</dc:title>
  <dc:creator>XTreme</dc:creator>
  <cp:lastModifiedBy>Windows User</cp:lastModifiedBy>
  <cp:revision>55</cp:revision>
  <dcterms:created xsi:type="dcterms:W3CDTF">2011-01-22T20:14:33Z</dcterms:created>
  <dcterms:modified xsi:type="dcterms:W3CDTF">2016-09-21T03:26:43Z</dcterms:modified>
</cp:coreProperties>
</file>