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6A901-7D34-4DF1-8585-8A25C157AC1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A94E-500D-4EE6-A94B-DAC4B9BBD6A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ranenkova1972tany1502@yandex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>
            <a:noAutofit/>
          </a:bodyPr>
          <a:lstStyle/>
          <a:p>
            <a:r>
              <a:rPr lang="en-US" sz="2800" dirty="0" smtClean="0"/>
              <a:t>6 </a:t>
            </a:r>
            <a:r>
              <a:rPr lang="ru-RU" sz="2800" dirty="0" smtClean="0"/>
              <a:t>класс. История </a:t>
            </a:r>
            <a:r>
              <a:rPr lang="ru-RU" sz="2800" smtClean="0"/>
              <a:t>Средних веков.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Тема: Культура </a:t>
            </a:r>
            <a:r>
              <a:rPr lang="ru-RU" sz="2800" dirty="0" smtClean="0"/>
              <a:t>раннего Возрождения </a:t>
            </a:r>
            <a:r>
              <a:rPr lang="ru-RU" sz="2800" dirty="0" smtClean="0"/>
              <a:t>в Италии. Научные открытия и изобретения.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424936" cy="42484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Прочитайте параграфы №29, №30.Выпишите из них основные термины, понятия и их определения.</a:t>
            </a:r>
          </a:p>
          <a:p>
            <a:r>
              <a:rPr lang="ru-RU" dirty="0" smtClean="0"/>
              <a:t>На оценку выполните задания №4 после параграфа №30 (таблица). Мне высылайте только задания на оценку, всё остальное проверим после выхода с карантина. Фото мне можете высылать в ВК или в </a:t>
            </a:r>
            <a:r>
              <a:rPr lang="en-US" dirty="0" err="1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или на личную почту</a:t>
            </a:r>
            <a:r>
              <a:rPr lang="en-US" dirty="0" smtClean="0"/>
              <a:t> </a:t>
            </a:r>
            <a:r>
              <a:rPr lang="en-US" b="1" dirty="0" smtClean="0">
                <a:hlinkClick r:id="rId2"/>
              </a:rPr>
              <a:t>baranenkova1972tany1502@yandex.ru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6 класс. История Средних веков.  Тема: Культура раннего Возрождения в Италии. Научные открытия и изобретения.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класс. История.  Тема: Культура раннего Возрождения в Италии. Научные открытия и изобретения.</dc:title>
  <dc:creator>RePack by SPecialiST</dc:creator>
  <cp:lastModifiedBy>RePack by SPecialiST</cp:lastModifiedBy>
  <cp:revision>2</cp:revision>
  <dcterms:created xsi:type="dcterms:W3CDTF">2020-04-15T05:40:10Z</dcterms:created>
  <dcterms:modified xsi:type="dcterms:W3CDTF">2020-04-15T05:45:34Z</dcterms:modified>
</cp:coreProperties>
</file>