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15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8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3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05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4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7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6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1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3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83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9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2FED-52D9-4D75-88BD-6B334634A108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84841-1F4E-4FCE-B684-95DCB6BDD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6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 : какая у него работа 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10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/>
              <a:t>Задание № 1 стр. 116: Молли и Билл разговаривают о работе своих родителей. Что делают их родители ? Посмотри на таблицу на стр.117 найди значение выделенных слов. Прочитайте и переведите диалог, отвечая на вопросы.</a:t>
            </a:r>
          </a:p>
          <a:p>
            <a:r>
              <a:rPr lang="ru-RU" dirty="0" smtClean="0"/>
              <a:t>Задание № 2 стр. 117. люди имеют разную работу и работает в различных местах. Задайте друг другу вопросы о работе своих родителей и родственников используя таблицу.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34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/>
              <a:t>Домашнее задание из рабочей тетради, задание присылаем до четверга. Не забываем подписывать свое имя и число.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54" y="2084832"/>
            <a:ext cx="7774578" cy="379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09" y="548680"/>
            <a:ext cx="7416824" cy="47578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71" y="4509120"/>
            <a:ext cx="8595856" cy="191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02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101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Английский язык 6 класс.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6 класс.</dc:title>
  <dc:creator>user</dc:creator>
  <cp:lastModifiedBy>user</cp:lastModifiedBy>
  <cp:revision>3</cp:revision>
  <dcterms:created xsi:type="dcterms:W3CDTF">2020-04-13T08:20:01Z</dcterms:created>
  <dcterms:modified xsi:type="dcterms:W3CDTF">2020-04-13T08:53:57Z</dcterms:modified>
</cp:coreProperties>
</file>