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07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0AA97F44-1C16-47C2-BB79-E841784FAA3E}" type="datetimeFigureOut">
              <a:rPr lang="ru-RU" smtClean="0"/>
              <a:t>12.04.2020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CE3028A-DDA6-41C1-A55C-D12B95AB5959}" type="slidenum">
              <a:rPr lang="ru-RU" smtClean="0"/>
              <a:t>‹#›</a:t>
            </a:fld>
            <a:endParaRPr lang="ru-RU"/>
          </a:p>
        </p:txBody>
      </p:sp>
    </p:spTree>
    <p:extLst>
      <p:ext uri="{BB962C8B-B14F-4D97-AF65-F5344CB8AC3E}">
        <p14:creationId xmlns:p14="http://schemas.microsoft.com/office/powerpoint/2010/main" val="39794825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AA97F44-1C16-47C2-BB79-E841784FAA3E}" type="datetimeFigureOut">
              <a:rPr lang="ru-RU" smtClean="0"/>
              <a:t>12.04.2020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CE3028A-DDA6-41C1-A55C-D12B95AB5959}" type="slidenum">
              <a:rPr lang="ru-RU" smtClean="0"/>
              <a:t>‹#›</a:t>
            </a:fld>
            <a:endParaRPr lang="ru-RU"/>
          </a:p>
        </p:txBody>
      </p:sp>
    </p:spTree>
    <p:extLst>
      <p:ext uri="{BB962C8B-B14F-4D97-AF65-F5344CB8AC3E}">
        <p14:creationId xmlns:p14="http://schemas.microsoft.com/office/powerpoint/2010/main" val="2379117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AA97F44-1C16-47C2-BB79-E841784FAA3E}" type="datetimeFigureOut">
              <a:rPr lang="ru-RU" smtClean="0"/>
              <a:t>12.04.2020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CE3028A-DDA6-41C1-A55C-D12B95AB5959}" type="slidenum">
              <a:rPr lang="ru-RU" smtClean="0"/>
              <a:t>‹#›</a:t>
            </a:fld>
            <a:endParaRPr lang="ru-RU"/>
          </a:p>
        </p:txBody>
      </p:sp>
    </p:spTree>
    <p:extLst>
      <p:ext uri="{BB962C8B-B14F-4D97-AF65-F5344CB8AC3E}">
        <p14:creationId xmlns:p14="http://schemas.microsoft.com/office/powerpoint/2010/main" val="4779741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AA97F44-1C16-47C2-BB79-E841784FAA3E}" type="datetimeFigureOut">
              <a:rPr lang="ru-RU" smtClean="0"/>
              <a:t>12.04.2020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CE3028A-DDA6-41C1-A55C-D12B95AB5959}" type="slidenum">
              <a:rPr lang="ru-RU" smtClean="0"/>
              <a:t>‹#›</a:t>
            </a:fld>
            <a:endParaRPr lang="ru-RU"/>
          </a:p>
        </p:txBody>
      </p:sp>
    </p:spTree>
    <p:extLst>
      <p:ext uri="{BB962C8B-B14F-4D97-AF65-F5344CB8AC3E}">
        <p14:creationId xmlns:p14="http://schemas.microsoft.com/office/powerpoint/2010/main" val="22924292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0AA97F44-1C16-47C2-BB79-E841784FAA3E}" type="datetimeFigureOut">
              <a:rPr lang="ru-RU" smtClean="0"/>
              <a:t>12.04.2020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CE3028A-DDA6-41C1-A55C-D12B95AB5959}" type="slidenum">
              <a:rPr lang="ru-RU" smtClean="0"/>
              <a:t>‹#›</a:t>
            </a:fld>
            <a:endParaRPr lang="ru-RU"/>
          </a:p>
        </p:txBody>
      </p:sp>
    </p:spTree>
    <p:extLst>
      <p:ext uri="{BB962C8B-B14F-4D97-AF65-F5344CB8AC3E}">
        <p14:creationId xmlns:p14="http://schemas.microsoft.com/office/powerpoint/2010/main" val="12597866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0AA97F44-1C16-47C2-BB79-E841784FAA3E}" type="datetimeFigureOut">
              <a:rPr lang="ru-RU" smtClean="0"/>
              <a:t>12.04.2020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CE3028A-DDA6-41C1-A55C-D12B95AB5959}" type="slidenum">
              <a:rPr lang="ru-RU" smtClean="0"/>
              <a:t>‹#›</a:t>
            </a:fld>
            <a:endParaRPr lang="ru-RU"/>
          </a:p>
        </p:txBody>
      </p:sp>
    </p:spTree>
    <p:extLst>
      <p:ext uri="{BB962C8B-B14F-4D97-AF65-F5344CB8AC3E}">
        <p14:creationId xmlns:p14="http://schemas.microsoft.com/office/powerpoint/2010/main" val="13473512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0AA97F44-1C16-47C2-BB79-E841784FAA3E}" type="datetimeFigureOut">
              <a:rPr lang="ru-RU" smtClean="0"/>
              <a:t>12.04.2020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3CE3028A-DDA6-41C1-A55C-D12B95AB5959}" type="slidenum">
              <a:rPr lang="ru-RU" smtClean="0"/>
              <a:t>‹#›</a:t>
            </a:fld>
            <a:endParaRPr lang="ru-RU"/>
          </a:p>
        </p:txBody>
      </p:sp>
    </p:spTree>
    <p:extLst>
      <p:ext uri="{BB962C8B-B14F-4D97-AF65-F5344CB8AC3E}">
        <p14:creationId xmlns:p14="http://schemas.microsoft.com/office/powerpoint/2010/main" val="11770527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0AA97F44-1C16-47C2-BB79-E841784FAA3E}" type="datetimeFigureOut">
              <a:rPr lang="ru-RU" smtClean="0"/>
              <a:t>12.04.2020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3CE3028A-DDA6-41C1-A55C-D12B95AB5959}" type="slidenum">
              <a:rPr lang="ru-RU" smtClean="0"/>
              <a:t>‹#›</a:t>
            </a:fld>
            <a:endParaRPr lang="ru-RU"/>
          </a:p>
        </p:txBody>
      </p:sp>
    </p:spTree>
    <p:extLst>
      <p:ext uri="{BB962C8B-B14F-4D97-AF65-F5344CB8AC3E}">
        <p14:creationId xmlns:p14="http://schemas.microsoft.com/office/powerpoint/2010/main" val="12340272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0AA97F44-1C16-47C2-BB79-E841784FAA3E}" type="datetimeFigureOut">
              <a:rPr lang="ru-RU" smtClean="0"/>
              <a:t>12.04.2020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3CE3028A-DDA6-41C1-A55C-D12B95AB5959}" type="slidenum">
              <a:rPr lang="ru-RU" smtClean="0"/>
              <a:t>‹#›</a:t>
            </a:fld>
            <a:endParaRPr lang="ru-RU"/>
          </a:p>
        </p:txBody>
      </p:sp>
    </p:spTree>
    <p:extLst>
      <p:ext uri="{BB962C8B-B14F-4D97-AF65-F5344CB8AC3E}">
        <p14:creationId xmlns:p14="http://schemas.microsoft.com/office/powerpoint/2010/main" val="948875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0AA97F44-1C16-47C2-BB79-E841784FAA3E}" type="datetimeFigureOut">
              <a:rPr lang="ru-RU" smtClean="0"/>
              <a:t>12.04.2020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CE3028A-DDA6-41C1-A55C-D12B95AB5959}" type="slidenum">
              <a:rPr lang="ru-RU" smtClean="0"/>
              <a:t>‹#›</a:t>
            </a:fld>
            <a:endParaRPr lang="ru-RU"/>
          </a:p>
        </p:txBody>
      </p:sp>
    </p:spTree>
    <p:extLst>
      <p:ext uri="{BB962C8B-B14F-4D97-AF65-F5344CB8AC3E}">
        <p14:creationId xmlns:p14="http://schemas.microsoft.com/office/powerpoint/2010/main" val="18061218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0AA97F44-1C16-47C2-BB79-E841784FAA3E}" type="datetimeFigureOut">
              <a:rPr lang="ru-RU" smtClean="0"/>
              <a:t>12.04.2020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CE3028A-DDA6-41C1-A55C-D12B95AB5959}" type="slidenum">
              <a:rPr lang="ru-RU" smtClean="0"/>
              <a:t>‹#›</a:t>
            </a:fld>
            <a:endParaRPr lang="ru-RU"/>
          </a:p>
        </p:txBody>
      </p:sp>
    </p:spTree>
    <p:extLst>
      <p:ext uri="{BB962C8B-B14F-4D97-AF65-F5344CB8AC3E}">
        <p14:creationId xmlns:p14="http://schemas.microsoft.com/office/powerpoint/2010/main" val="12303780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A97F44-1C16-47C2-BB79-E841784FAA3E}" type="datetimeFigureOut">
              <a:rPr lang="ru-RU" smtClean="0"/>
              <a:t>12.04.2020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E3028A-DDA6-41C1-A55C-D12B95AB5959}" type="slidenum">
              <a:rPr lang="ru-RU" smtClean="0"/>
              <a:t>‹#›</a:t>
            </a:fld>
            <a:endParaRPr lang="ru-RU"/>
          </a:p>
        </p:txBody>
      </p:sp>
    </p:spTree>
    <p:extLst>
      <p:ext uri="{BB962C8B-B14F-4D97-AF65-F5344CB8AC3E}">
        <p14:creationId xmlns:p14="http://schemas.microsoft.com/office/powerpoint/2010/main" val="6391202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mailto:mia1235648@mail.ru"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en-US" dirty="0" smtClean="0"/>
              <a:t>English 6 </a:t>
            </a:r>
            <a:r>
              <a:rPr lang="ru-RU" dirty="0" smtClean="0"/>
              <a:t>класс. Английский язык</a:t>
            </a:r>
            <a:endParaRPr lang="ru-RU" dirty="0"/>
          </a:p>
        </p:txBody>
      </p:sp>
      <p:sp>
        <p:nvSpPr>
          <p:cNvPr id="3" name="Подзаголовок 2"/>
          <p:cNvSpPr>
            <a:spLocks noGrp="1"/>
          </p:cNvSpPr>
          <p:nvPr>
            <p:ph type="subTitle" idx="1"/>
          </p:nvPr>
        </p:nvSpPr>
        <p:spPr/>
        <p:txBody>
          <a:bodyPr/>
          <a:lstStyle/>
          <a:p>
            <a:r>
              <a:rPr lang="ru-RU" dirty="0" smtClean="0"/>
              <a:t>Тема урока : Кем ты собираешься стать?</a:t>
            </a:r>
            <a:endParaRPr lang="ru-RU" dirty="0"/>
          </a:p>
        </p:txBody>
      </p:sp>
    </p:spTree>
    <p:extLst>
      <p:ext uri="{BB962C8B-B14F-4D97-AF65-F5344CB8AC3E}">
        <p14:creationId xmlns:p14="http://schemas.microsoft.com/office/powerpoint/2010/main" val="1409516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8229600" cy="5793507"/>
          </a:xfrm>
        </p:spPr>
        <p:txBody>
          <a:bodyPr>
            <a:noAutofit/>
          </a:bodyPr>
          <a:lstStyle/>
          <a:p>
            <a:pPr marL="0" indent="0" fontAlgn="base">
              <a:buNone/>
            </a:pPr>
            <a:r>
              <a:rPr lang="ru-RU" sz="1800" dirty="0" smtClean="0">
                <a:latin typeface="Times New Roman" pitchFamily="18" charset="0"/>
                <a:cs typeface="Times New Roman" pitchFamily="18" charset="0"/>
              </a:rPr>
              <a:t>Начинаем новый раздел 7, который называется «Кем бы ты хотел стать?» .</a:t>
            </a:r>
          </a:p>
          <a:p>
            <a:pPr marL="0" indent="0" fontAlgn="base">
              <a:buNone/>
            </a:pPr>
            <a:r>
              <a:rPr lang="ru-RU" sz="1800" dirty="0" smtClean="0">
                <a:latin typeface="Times New Roman" pitchFamily="18" charset="0"/>
                <a:cs typeface="Times New Roman" pitchFamily="18" charset="0"/>
              </a:rPr>
              <a:t>Прежде чем начать новый урок, напишем с Вами топик( текст) на данную тему . Что же такое топик и зачем он нам нужен?</a:t>
            </a:r>
          </a:p>
          <a:p>
            <a:pPr marL="0" indent="0" fontAlgn="base">
              <a:buNone/>
            </a:pPr>
            <a:r>
              <a:rPr lang="ru-RU" sz="1800" dirty="0">
                <a:latin typeface="Times New Roman" pitchFamily="18" charset="0"/>
                <a:cs typeface="Times New Roman" pitchFamily="18" charset="0"/>
              </a:rPr>
              <a:t>Топик — это коротенький рассказ на любую понравившуюся тему, обычно он состоит всего из 7-10 предложений. Топики могут быть совсем простыми историями на бытовые темы, а могут иметь повышенную сложность и содержать, например, научные данные или профессиональную лексику</a:t>
            </a:r>
            <a:r>
              <a:rPr lang="ru-RU" sz="1800" dirty="0" smtClean="0">
                <a:latin typeface="Times New Roman" pitchFamily="18" charset="0"/>
                <a:cs typeface="Times New Roman" pitchFamily="18" charset="0"/>
              </a:rPr>
              <a:t>.</a:t>
            </a:r>
            <a:endParaRPr lang="ru-RU" sz="1800" dirty="0">
              <a:latin typeface="Times New Roman" pitchFamily="18" charset="0"/>
              <a:cs typeface="Times New Roman" pitchFamily="18" charset="0"/>
            </a:endParaRPr>
          </a:p>
          <a:p>
            <a:pPr marL="0" indent="0" fontAlgn="base">
              <a:buNone/>
            </a:pPr>
            <a:r>
              <a:rPr lang="ru-RU" sz="1800" dirty="0">
                <a:latin typeface="Times New Roman" pitchFamily="18" charset="0"/>
                <a:cs typeface="Times New Roman" pitchFamily="18" charset="0"/>
              </a:rPr>
              <a:t>Секреты написания успешного топика:</a:t>
            </a:r>
            <a:br>
              <a:rPr lang="ru-RU" sz="1800" dirty="0">
                <a:latin typeface="Times New Roman" pitchFamily="18" charset="0"/>
                <a:cs typeface="Times New Roman" pitchFamily="18" charset="0"/>
              </a:rPr>
            </a:br>
            <a:r>
              <a:rPr lang="ru-RU" sz="1800" dirty="0" smtClean="0">
                <a:latin typeface="Times New Roman" pitchFamily="18" charset="0"/>
                <a:cs typeface="Times New Roman" pitchFamily="18" charset="0"/>
              </a:rPr>
              <a:t>1</a:t>
            </a:r>
            <a:r>
              <a:rPr lang="ru-RU" sz="1800" dirty="0">
                <a:latin typeface="Times New Roman" pitchFamily="18" charset="0"/>
                <a:cs typeface="Times New Roman" pitchFamily="18" charset="0"/>
              </a:rPr>
              <a:t>) Пишите в несколько абзацев, последовательно. Не надо всё мешать в одну кучу. Это лишь произведет негативное впечатление. Должно быть вступление, основная часть и заключение. Т.е. как минимум, 3 абзаца.</a:t>
            </a:r>
          </a:p>
          <a:p>
            <a:pPr marL="0" indent="0" fontAlgn="base">
              <a:buNone/>
            </a:pPr>
            <a:r>
              <a:rPr lang="ru-RU" sz="1800" dirty="0">
                <a:latin typeface="Times New Roman" pitchFamily="18" charset="0"/>
                <a:cs typeface="Times New Roman" pitchFamily="18" charset="0"/>
              </a:rPr>
              <a:t>2) Используйте специальную лексику. Не надо использовать самые простые слова, свойственные для общего английского. Используйте именно лексику, которая нужна для данного топика. Например, если ваш топик про </a:t>
            </a:r>
            <a:r>
              <a:rPr lang="ru-RU" sz="1800" dirty="0" err="1">
                <a:latin typeface="Times New Roman" pitchFamily="18" charset="0"/>
                <a:cs typeface="Times New Roman" pitchFamily="18" charset="0"/>
              </a:rPr>
              <a:t>окрущающую</a:t>
            </a:r>
            <a:r>
              <a:rPr lang="ru-RU" sz="1800" dirty="0">
                <a:latin typeface="Times New Roman" pitchFamily="18" charset="0"/>
                <a:cs typeface="Times New Roman" pitchFamily="18" charset="0"/>
              </a:rPr>
              <a:t> среду, то употребляйте такие выражения на </a:t>
            </a:r>
            <a:r>
              <a:rPr lang="ru-RU" sz="1800" dirty="0" err="1">
                <a:latin typeface="Times New Roman" pitchFamily="18" charset="0"/>
                <a:cs typeface="Times New Roman" pitchFamily="18" charset="0"/>
              </a:rPr>
              <a:t>английскомя</a:t>
            </a:r>
            <a:r>
              <a:rPr lang="ru-RU" sz="1800" dirty="0">
                <a:latin typeface="Times New Roman" pitchFamily="18" charset="0"/>
                <a:cs typeface="Times New Roman" pitchFamily="18" charset="0"/>
              </a:rPr>
              <a:t> языке как «глобальное потепление», «загрязнение», «пробки» и т.п. Сейчас уйма тематических словарей, они есть в интернете или в виде печатных изданий.</a:t>
            </a:r>
          </a:p>
          <a:p>
            <a:pPr marL="0" indent="0" fontAlgn="base">
              <a:buNone/>
            </a:pPr>
            <a:r>
              <a:rPr lang="ru-RU" sz="1800" dirty="0">
                <a:latin typeface="Times New Roman" pitchFamily="18" charset="0"/>
                <a:cs typeface="Times New Roman" pitchFamily="18" charset="0"/>
              </a:rPr>
              <a:t>3) Не надо использовать самую примитивную грамматику. Хороший топик — это не только предложения в </a:t>
            </a:r>
            <a:r>
              <a:rPr lang="ru-RU" sz="1800" dirty="0" err="1">
                <a:latin typeface="Times New Roman" pitchFamily="18" charset="0"/>
                <a:cs typeface="Times New Roman" pitchFamily="18" charset="0"/>
              </a:rPr>
              <a:t>Present</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Simple</a:t>
            </a:r>
            <a:r>
              <a:rPr lang="ru-RU" sz="1800" dirty="0">
                <a:latin typeface="Times New Roman" pitchFamily="18" charset="0"/>
                <a:cs typeface="Times New Roman" pitchFamily="18" charset="0"/>
              </a:rPr>
              <a:t> и больше ничего. Хорошо использовать различные грамматические </a:t>
            </a:r>
            <a:r>
              <a:rPr lang="ru-RU" sz="1800" dirty="0" err="1">
                <a:latin typeface="Times New Roman" pitchFamily="18" charset="0"/>
                <a:cs typeface="Times New Roman" pitchFamily="18" charset="0"/>
              </a:rPr>
              <a:t>струкутры</a:t>
            </a:r>
            <a:r>
              <a:rPr lang="ru-RU" sz="1800" dirty="0">
                <a:latin typeface="Times New Roman" pitchFamily="18" charset="0"/>
                <a:cs typeface="Times New Roman" pitchFamily="18" charset="0"/>
              </a:rPr>
              <a:t>, чтобы показать свой уровень.</a:t>
            </a:r>
          </a:p>
          <a:p>
            <a:pPr fontAlgn="base"/>
            <a:endParaRPr lang="ru-RU" sz="2800" dirty="0" smtClean="0">
              <a:latin typeface="Times New Roman" pitchFamily="18" charset="0"/>
              <a:cs typeface="Times New Roman" pitchFamily="18" charset="0"/>
            </a:endParaRPr>
          </a:p>
          <a:p>
            <a:pPr fontAlgn="base"/>
            <a:endParaRPr lang="ru-RU" sz="2800" dirty="0">
              <a:latin typeface="Times New Roman" pitchFamily="18" charset="0"/>
              <a:cs typeface="Times New Roman" pitchFamily="18" charset="0"/>
            </a:endParaRPr>
          </a:p>
          <a:p>
            <a:pPr fontAlgn="base"/>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22941287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8229600" cy="5793507"/>
          </a:xfrm>
        </p:spPr>
        <p:txBody>
          <a:bodyPr>
            <a:noAutofit/>
          </a:bodyPr>
          <a:lstStyle/>
          <a:p>
            <a:pPr fontAlgn="base"/>
            <a:endParaRPr lang="ru-RU" sz="2800" dirty="0">
              <a:latin typeface="Times New Roman" pitchFamily="18" charset="0"/>
              <a:cs typeface="Times New Roman" pitchFamily="18" charset="0"/>
            </a:endParaRPr>
          </a:p>
          <a:p>
            <a:pPr fontAlgn="base"/>
            <a:endParaRPr lang="ru-RU" sz="2800" dirty="0" smtClean="0">
              <a:latin typeface="Times New Roman" pitchFamily="18" charset="0"/>
              <a:cs typeface="Times New Roman" pitchFamily="18" charset="0"/>
            </a:endParaRPr>
          </a:p>
          <a:p>
            <a:pPr fontAlgn="base"/>
            <a:endParaRPr lang="ru-RU" sz="2800" dirty="0">
              <a:latin typeface="Times New Roman" pitchFamily="18" charset="0"/>
              <a:cs typeface="Times New Roman" pitchFamily="18" charset="0"/>
            </a:endParaRPr>
          </a:p>
          <a:p>
            <a:pPr fontAlgn="base"/>
            <a:endParaRPr lang="en-US" sz="2800" dirty="0">
              <a:latin typeface="Times New Roman" pitchFamily="18" charset="0"/>
              <a:cs typeface="Times New Roman" pitchFamily="18" charset="0"/>
            </a:endParaRPr>
          </a:p>
        </p:txBody>
      </p:sp>
      <p:sp>
        <p:nvSpPr>
          <p:cNvPr id="2" name="Прямоугольник 1"/>
          <p:cNvSpPr/>
          <p:nvPr/>
        </p:nvSpPr>
        <p:spPr>
          <a:xfrm>
            <a:off x="683568" y="548680"/>
            <a:ext cx="7992888" cy="6340197"/>
          </a:xfrm>
          <a:prstGeom prst="rect">
            <a:avLst/>
          </a:prstGeom>
        </p:spPr>
        <p:txBody>
          <a:bodyPr wrap="square">
            <a:spAutoFit/>
          </a:bodyPr>
          <a:lstStyle/>
          <a:p>
            <a:pPr fontAlgn="base"/>
            <a:r>
              <a:rPr lang="ru-RU" sz="2000" dirty="0" smtClean="0">
                <a:latin typeface="Times New Roman" pitchFamily="18" charset="0"/>
                <a:cs typeface="Times New Roman" pitchFamily="18" charset="0"/>
              </a:rPr>
              <a:t>Примеры некоторых текстов.</a:t>
            </a:r>
          </a:p>
          <a:p>
            <a:pPr fontAlgn="base"/>
            <a:r>
              <a:rPr lang="en-US" sz="1600" b="1" dirty="0">
                <a:latin typeface="Times New Roman" pitchFamily="18" charset="0"/>
                <a:cs typeface="Times New Roman" pitchFamily="18" charset="0"/>
              </a:rPr>
              <a:t>I love my country – Я </a:t>
            </a:r>
            <a:r>
              <a:rPr lang="en-US" sz="1600" b="1" dirty="0" err="1">
                <a:latin typeface="Times New Roman" pitchFamily="18" charset="0"/>
                <a:cs typeface="Times New Roman" pitchFamily="18" charset="0"/>
              </a:rPr>
              <a:t>люблю</a:t>
            </a:r>
            <a:r>
              <a:rPr lang="en-US" sz="1600" b="1" dirty="0">
                <a:latin typeface="Times New Roman" pitchFamily="18" charset="0"/>
                <a:cs typeface="Times New Roman" pitchFamily="18" charset="0"/>
              </a:rPr>
              <a:t> </a:t>
            </a:r>
            <a:r>
              <a:rPr lang="en-US" sz="1600" b="1" dirty="0" err="1">
                <a:latin typeface="Times New Roman" pitchFamily="18" charset="0"/>
                <a:cs typeface="Times New Roman" pitchFamily="18" charset="0"/>
              </a:rPr>
              <a:t>свою</a:t>
            </a:r>
            <a:r>
              <a:rPr lang="en-US" sz="1600" b="1" dirty="0">
                <a:latin typeface="Times New Roman" pitchFamily="18" charset="0"/>
                <a:cs typeface="Times New Roman" pitchFamily="18" charset="0"/>
              </a:rPr>
              <a:t> </a:t>
            </a:r>
            <a:r>
              <a:rPr lang="en-US" sz="1600" b="1" dirty="0" err="1">
                <a:latin typeface="Times New Roman" pitchFamily="18" charset="0"/>
                <a:cs typeface="Times New Roman" pitchFamily="18" charset="0"/>
              </a:rPr>
              <a:t>страну</a:t>
            </a:r>
            <a:endParaRPr lang="en-US" sz="1600" b="1" dirty="0">
              <a:latin typeface="Times New Roman" pitchFamily="18" charset="0"/>
              <a:cs typeface="Times New Roman" pitchFamily="18" charset="0"/>
            </a:endParaRPr>
          </a:p>
          <a:p>
            <a:r>
              <a:rPr lang="en-US" sz="1600" dirty="0">
                <a:latin typeface="Times New Roman" pitchFamily="18" charset="0"/>
                <a:cs typeface="Times New Roman" pitchFamily="18" charset="0"/>
              </a:rPr>
              <a:t>Russia is my native country. I am from the city of Krasnoyarsk, in the east of the country. Russia is one of the biggest countries in the world. The population is about 150 million people. My country is situated on two continents: Europe and Asia. Moscow is the capital city.</a:t>
            </a:r>
          </a:p>
          <a:p>
            <a:r>
              <a:rPr lang="en-US" sz="1600" dirty="0">
                <a:latin typeface="Times New Roman" pitchFamily="18" charset="0"/>
                <a:cs typeface="Times New Roman" pitchFamily="18" charset="0"/>
              </a:rPr>
              <a:t>Russia is a land of long rivers and deep lakes. The Volga is the longest river in Europe. The Baikal is the deepest lake in the world. There are steppes in the south, plains and forests in the midland, tundra and taiga in the north, mountains in the east.</a:t>
            </a:r>
          </a:p>
          <a:p>
            <a:r>
              <a:rPr lang="en-US" sz="1600" dirty="0">
                <a:latin typeface="Times New Roman" pitchFamily="18" charset="0"/>
                <a:cs typeface="Times New Roman" pitchFamily="18" charset="0"/>
              </a:rPr>
              <a:t>The national flag of Russia is a </a:t>
            </a:r>
            <a:r>
              <a:rPr lang="en-US" sz="1600" dirty="0" err="1">
                <a:latin typeface="Times New Roman" pitchFamily="18" charset="0"/>
                <a:cs typeface="Times New Roman" pitchFamily="18" charset="0"/>
              </a:rPr>
              <a:t>tricolour</a:t>
            </a:r>
            <a:r>
              <a:rPr lang="en-US" sz="1600" dirty="0">
                <a:latin typeface="Times New Roman" pitchFamily="18" charset="0"/>
                <a:cs typeface="Times New Roman" pitchFamily="18" charset="0"/>
              </a:rPr>
              <a:t> with white, blue and red horizontal stripes. A new national emblem is a two-headed eagle. It is the most ancient symbol of Russia.</a:t>
            </a:r>
          </a:p>
          <a:p>
            <a:r>
              <a:rPr lang="en-US" sz="1600" dirty="0">
                <a:latin typeface="Times New Roman" pitchFamily="18" charset="0"/>
                <a:cs typeface="Times New Roman" pitchFamily="18" charset="0"/>
              </a:rPr>
              <a:t>Thousands of tourists from all over the world come to Russia to visit the Kremlin and Red Square, the Hermitage museum, the cities of the Golden Ring, Lake Baikal. Russia is a wonderful place to live and to visit.</a:t>
            </a:r>
          </a:p>
          <a:p>
            <a:pPr fontAlgn="base"/>
            <a:r>
              <a:rPr lang="en-US" b="1" dirty="0">
                <a:latin typeface="Times New Roman" pitchFamily="18" charset="0"/>
                <a:cs typeface="Times New Roman" pitchFamily="18" charset="0"/>
              </a:rPr>
              <a:t>My perfect day of the week – </a:t>
            </a:r>
            <a:r>
              <a:rPr lang="en-US" b="1" dirty="0" err="1">
                <a:latin typeface="Times New Roman" pitchFamily="18" charset="0"/>
                <a:cs typeface="Times New Roman" pitchFamily="18" charset="0"/>
              </a:rPr>
              <a:t>Мой</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идеальный</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день</a:t>
            </a:r>
            <a:r>
              <a:rPr lang="en-US" b="1" dirty="0">
                <a:latin typeface="Times New Roman" pitchFamily="18" charset="0"/>
                <a:cs typeface="Times New Roman" pitchFamily="18" charset="0"/>
              </a:rPr>
              <a:t> </a:t>
            </a:r>
            <a:r>
              <a:rPr lang="en-US" b="1" dirty="0" err="1" smtClean="0">
                <a:latin typeface="Times New Roman" pitchFamily="18" charset="0"/>
                <a:cs typeface="Times New Roman" pitchFamily="18" charset="0"/>
              </a:rPr>
              <a:t>недели</a:t>
            </a:r>
            <a:endParaRPr lang="en-US" dirty="0">
              <a:latin typeface="Times New Roman" pitchFamily="18" charset="0"/>
              <a:cs typeface="Times New Roman" pitchFamily="18" charset="0"/>
            </a:endParaRPr>
          </a:p>
          <a:p>
            <a:r>
              <a:rPr lang="en-US" sz="1600" dirty="0">
                <a:latin typeface="Times New Roman" pitchFamily="18" charset="0"/>
                <a:cs typeface="Times New Roman" pitchFamily="18" charset="0"/>
              </a:rPr>
              <a:t>Wednesday is a perfect day for me. I have only five lessons on this day, so I come home quite early, at about 2 o’clock. I love Wednesdays because I go with my best friend to a volleyball section at the local sports club. We are fond of playing volleyball. We arrive at the club at ten minutes to 3, put on our special uniform and start warming up. Our trainer is a professional volleyball player. He says that I’m good at volleyball. We play with other boys and girls for an hour and a half and then go home. I come home absolutely tired but happy.</a:t>
            </a:r>
          </a:p>
          <a:p>
            <a:r>
              <a:rPr lang="en-US" sz="2000" dirty="0"/>
              <a:t> </a:t>
            </a:r>
          </a:p>
          <a:p>
            <a:pPr fontAlgn="base"/>
            <a:r>
              <a:rPr lang="ru-RU" sz="2000" dirty="0" smtClean="0">
                <a:latin typeface="Times New Roman" pitchFamily="18" charset="0"/>
                <a:cs typeface="Times New Roman" pitchFamily="18" charset="0"/>
              </a:rPr>
              <a:t>Домашнее задание: составить топик на тему профессии.</a:t>
            </a:r>
          </a:p>
          <a:p>
            <a:pPr fontAlgn="base"/>
            <a:r>
              <a:rPr lang="ru-RU" sz="2000" dirty="0" smtClean="0">
                <a:latin typeface="Times New Roman" pitchFamily="18" charset="0"/>
                <a:cs typeface="Times New Roman" pitchFamily="18" charset="0"/>
              </a:rPr>
              <a:t>Отправляйте на адрес: </a:t>
            </a:r>
            <a:r>
              <a:rPr lang="en-US" sz="2000" dirty="0" smtClean="0">
                <a:latin typeface="Times New Roman" pitchFamily="18" charset="0"/>
                <a:cs typeface="Times New Roman" pitchFamily="18" charset="0"/>
                <a:hlinkClick r:id="rId2"/>
              </a:rPr>
              <a:t>mia1235648@mail.ru</a:t>
            </a:r>
            <a:r>
              <a:rPr lang="ru-RU" sz="2000" dirty="0" smtClean="0">
                <a:latin typeface="Times New Roman" pitchFamily="18" charset="0"/>
                <a:cs typeface="Times New Roman" pitchFamily="18" charset="0"/>
              </a:rPr>
              <a:t>. Указывайте за какое число задание </a:t>
            </a:r>
            <a:r>
              <a:rPr lang="ru-RU" sz="2000" smtClean="0">
                <a:latin typeface="Times New Roman" pitchFamily="18" charset="0"/>
                <a:cs typeface="Times New Roman" pitchFamily="18" charset="0"/>
              </a:rPr>
              <a:t>и подписывайте .</a:t>
            </a:r>
            <a:endParaRPr lang="en-US" sz="20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818783464"/>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TotalTime>
  <Words>170</Words>
  <Application>Microsoft Office PowerPoint</Application>
  <PresentationFormat>Экран (4:3)</PresentationFormat>
  <Paragraphs>22</Paragraphs>
  <Slides>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vt:i4>
      </vt:variant>
    </vt:vector>
  </HeadingPairs>
  <TitlesOfParts>
    <vt:vector size="4" baseType="lpstr">
      <vt:lpstr>Тема Office</vt:lpstr>
      <vt:lpstr>English 6 класс. Английский язык</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English 6 класс. Английский язык</dc:title>
  <dc:creator>user</dc:creator>
  <cp:lastModifiedBy>user</cp:lastModifiedBy>
  <cp:revision>5</cp:revision>
  <dcterms:created xsi:type="dcterms:W3CDTF">2020-04-07T11:36:03Z</dcterms:created>
  <dcterms:modified xsi:type="dcterms:W3CDTF">2020-04-12T11:11:01Z</dcterms:modified>
</cp:coreProperties>
</file>