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6B6B6-13E5-403A-9CD9-8F929FD90E8B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CA6C3-064E-4ABD-BE22-6DA769E4EA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ranenkova1972tany1502@yndex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oc6-vpr.sdamgia.ru/problem?id=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6 класс. Обществознание.</a:t>
            </a:r>
            <a:br>
              <a:rPr lang="ru-RU" dirty="0" smtClean="0"/>
            </a:br>
            <a:r>
              <a:rPr lang="ru-RU" dirty="0" smtClean="0"/>
              <a:t>Тема: Общение.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568952" cy="396044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Прочитайте параграф №12,  выпишите основные термины, понятия и их определения, указанные в учебнике.</a:t>
            </a:r>
          </a:p>
          <a:p>
            <a:r>
              <a:rPr lang="ru-RU" dirty="0" smtClean="0"/>
              <a:t>На оценку ответьте на вопросы №1,5 из рубрики «Проверим себя» и задание №4 из рубрики «В классе и дома».</a:t>
            </a:r>
          </a:p>
          <a:p>
            <a:r>
              <a:rPr lang="ru-RU" dirty="0" smtClean="0"/>
              <a:t>Мне высылайте только задания на оценку, всё остальное проверим после выхода с карантина. Фото мне можете высылать в </a:t>
            </a:r>
            <a:r>
              <a:rPr lang="en-US" dirty="0" smtClean="0"/>
              <a:t>VK</a:t>
            </a:r>
            <a:r>
              <a:rPr lang="ru-RU" dirty="0" smtClean="0"/>
              <a:t> , в </a:t>
            </a:r>
            <a:r>
              <a:rPr lang="en-US" dirty="0" err="1" smtClean="0"/>
              <a:t>Viber</a:t>
            </a:r>
            <a:r>
              <a:rPr lang="en-US" dirty="0" smtClean="0"/>
              <a:t> </a:t>
            </a:r>
            <a:r>
              <a:rPr lang="ru-RU" dirty="0" smtClean="0"/>
              <a:t>или на личную почту</a:t>
            </a:r>
            <a:r>
              <a:rPr lang="en-US" dirty="0" smtClean="0"/>
              <a:t> </a:t>
            </a:r>
            <a:r>
              <a:rPr lang="en-US" b="1" dirty="0" smtClean="0">
                <a:hlinkClick r:id="rId2"/>
              </a:rPr>
              <a:t>baranenkova1972tany1502@yndex.ru</a:t>
            </a:r>
            <a:endParaRPr lang="ru-RU" b="1" dirty="0" smtClean="0"/>
          </a:p>
          <a:p>
            <a:r>
              <a:rPr lang="ru-RU" b="1" dirty="0" smtClean="0"/>
              <a:t> Не забываем готовиться к ВПР по обществознанию. Задания для подготовки к ВПР мне тоже </a:t>
            </a:r>
            <a:r>
              <a:rPr lang="ru-RU" b="1" smtClean="0"/>
              <a:t>выслать нужно.</a:t>
            </a:r>
            <a:endParaRPr lang="ru-RU" dirty="0" smtClean="0"/>
          </a:p>
          <a:p>
            <a:r>
              <a:rPr lang="ru-RU" b="1" dirty="0" smtClean="0"/>
              <a:t>Не забывайте подписывать предмет, фамилию, имя и писать разборчиво!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ru-RU" sz="1400" b="1" dirty="0" smtClean="0"/>
              <a:t>Задание </a:t>
            </a:r>
            <a:r>
              <a:rPr lang="ru-RU" sz="1400" b="1" dirty="0"/>
              <a:t>3 № </a:t>
            </a:r>
            <a:r>
              <a:rPr lang="ru-RU" sz="1400" b="1" dirty="0">
                <a:hlinkClick r:id="rId2"/>
              </a:rPr>
              <a:t>2</a:t>
            </a:r>
            <a:r>
              <a:rPr lang="ru-RU" sz="1400" b="1" dirty="0"/>
              <a:t/>
            </a:r>
            <a:br>
              <a:rPr lang="ru-RU" sz="1400" b="1" dirty="0"/>
            </a:br>
            <a:r>
              <a:rPr lang="ru-RU" sz="1400" dirty="0"/>
              <a:t>Фонд Общественное мнение в январе 2016 г. провёл опрос совершеннолетних россиян о том,</a:t>
            </a:r>
            <a:br>
              <a:rPr lang="ru-RU" sz="1400" dirty="0"/>
            </a:br>
            <a:r>
              <a:rPr lang="ru-RU" sz="1400" dirty="0"/>
              <a:t>сколько примерно времени в день они проводят в Интернете.</a:t>
            </a:r>
            <a:br>
              <a:rPr lang="ru-RU" sz="1400" dirty="0"/>
            </a:br>
            <a:r>
              <a:rPr lang="ru-RU" sz="1400" dirty="0"/>
              <a:t>Результаты опроса (в % от числа отвечавших) представлены в </a:t>
            </a:r>
            <a:r>
              <a:rPr lang="ru-RU" sz="1600" dirty="0"/>
              <a:t>графическом виде.</a:t>
            </a:r>
            <a:br>
              <a:rPr lang="ru-RU" sz="1600" dirty="0"/>
            </a:br>
            <a:endParaRPr lang="ru-RU" sz="3200" dirty="0"/>
          </a:p>
        </p:txBody>
      </p:sp>
      <p:pic>
        <p:nvPicPr>
          <p:cNvPr id="4" name="Содержимое 3" descr="get_fil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1316364"/>
            <a:ext cx="7137233" cy="422321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Как ответила наибольшая доля опрошенных? Предположите почему.</a:t>
            </a:r>
          </a:p>
          <a:p>
            <a:r>
              <a:rPr lang="ru-RU" dirty="0"/>
              <a:t>2. Много или мало времени наибольшая доля опрошенных проводит в Интернете? Поясните свой ответ.</a:t>
            </a:r>
          </a:p>
          <a:p>
            <a:r>
              <a:rPr lang="ru-RU" dirty="0"/>
              <a:t>3. Какой ответ на вопрос Вы дали бы, если бы участвовали в опросе? Почему?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156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6 класс. Обществознание. Тема: Общение.</vt:lpstr>
      <vt:lpstr>Задание 3 № 2 Фонд Общественное мнение в январе 2016 г. провёл опрос совершеннолетних россиян о том, сколько примерно времени в день они проводят в Интернете. Результаты опроса (в % от числа отвечавших) представлены в графическом виде. </vt:lpstr>
      <vt:lpstr>Слайд 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класс. Обществознание. Тема: Общение.</dc:title>
  <dc:creator>RePack by SPecialiST</dc:creator>
  <cp:lastModifiedBy>RePack by SPecialiST</cp:lastModifiedBy>
  <cp:revision>2</cp:revision>
  <dcterms:created xsi:type="dcterms:W3CDTF">2020-04-11T06:31:51Z</dcterms:created>
  <dcterms:modified xsi:type="dcterms:W3CDTF">2020-04-11T06:43:51Z</dcterms:modified>
</cp:coreProperties>
</file>