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FCC66"/>
    <a:srgbClr val="FF9933"/>
    <a:srgbClr val="FFFF00"/>
    <a:srgbClr val="990033"/>
    <a:srgbClr val="FFFF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572078E-C9A1-4E9D-9B85-D9BED32D89E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74240B5-75C0-47A1-A061-1A7329476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-spb.ru/category/painting/religio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2/21/940/21940716_venecianov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-spb.ru/category/painting/historic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insam.kirsoft.com.ru/images/000078-000082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058"/>
            <a:ext cx="9144000" cy="65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1700808"/>
            <a:ext cx="8534182" cy="3096344"/>
          </a:xfrm>
          <a:ln>
            <a:noFill/>
          </a:ln>
        </p:spPr>
        <p:txBody>
          <a:bodyPr/>
          <a:lstStyle/>
          <a:p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Жанры </a:t>
            </a:r>
            <a:b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FF00"/>
                </a:solidFill>
                <a:effectLst/>
                <a:latin typeface="Segoe UI Semibold" panose="020B0702040204020203" pitchFamily="34" charset="0"/>
                <a:cs typeface="Times New Roman" pitchFamily="18" charset="0"/>
              </a:rPr>
              <a:t> в изобразительном искусстве.</a:t>
            </a:r>
            <a:endParaRPr lang="ru-RU" sz="5400" b="1" i="1" dirty="0">
              <a:solidFill>
                <a:srgbClr val="FFFF00"/>
              </a:solidFill>
              <a:effectLst/>
              <a:latin typeface="Segoe UI Semibold" panose="020B0702040204020203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endParaRPr lang="ru-RU" sz="28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8354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Мифологический   жанр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730365" cy="27334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  гр.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уthos</a:t>
            </a:r>
            <a:r>
              <a:rPr lang="ru-RU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предание –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посвященный событиям и героям, о которых рассказывают мифы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древних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народов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g0.liveinternet.ru/images/attach/c/5/87/620/87620492_large_AKIMOV_Ivan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523800"/>
            <a:ext cx="3927531" cy="289213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4580" name="Picture 4" descr="http://img0.liveinternet.ru/images/attach/c/1/54/586/54586848_Votan__verhovnuyy_bog_drevnih_skandinavov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655" y="3523799"/>
            <a:ext cx="2016224" cy="291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http://img0.liveinternet.ru/images/attach/c/5/87/620/87620580_AKIMOV_Ivan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523800"/>
            <a:ext cx="1979853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Религиозный жанр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25202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изобразительного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искусства, основными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сюжетами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которого являются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эпизоды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из Библии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Евангелия.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упить картину в религиозном жанре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3645024"/>
            <a:ext cx="1907540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velikayakultura.ru/wp-content/uploads/2012/05/Ivanov_YAvlenie_Hrista_naro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633" y="3609853"/>
            <a:ext cx="3958417" cy="2748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6" name="Picture 4" descr="http://jivopis.ws/images/pictures/164/image13428849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552508" cy="27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69924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Пастораль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14" y="1360211"/>
            <a:ext cx="8899594" cy="206878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фр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  <a:hlinkClick r:id="rId2" tooltip="Французский язык"/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pastorale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 — пастушеский, сельский — жанр изображающий мирную и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простую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сельскую 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жизнь. 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019.radikal.ru/i627/1204/cc/86529d1983b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5856" y="4312483"/>
            <a:ext cx="235949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www.booksite.ru/fulltext/85/1/1/3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3495644"/>
            <a:ext cx="3024336" cy="231848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28" name="Picture 4" descr="http://www.artlib.ru/objects/gallery_637/artlib_gallery-318922-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408220"/>
            <a:ext cx="3203848" cy="22300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8297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Бытовой  жанр: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2516290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в котором изображаются обыденные сцены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из повседневной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жизни человека без прикрас.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s019.radikal.ru/i623/1204/1f/739448841ee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465335"/>
            <a:ext cx="4680520" cy="305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Я. Вермер Делфтский. «Служанка с кувшином молока». Ок. 1658 г. Государственный музей. Амстерда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3465334"/>
            <a:ext cx="2705230" cy="3034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9195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Бытовой  жанр</a:t>
            </a: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Рисунок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1899458"/>
            <a:ext cx="4070256" cy="3383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9769" y="5432511"/>
            <a:ext cx="26432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Эдгар Дега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«Танцевальный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класс»</a:t>
            </a:r>
            <a:r>
              <a:rPr lang="ru-RU" sz="20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Картинка 2 из 17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9588" y="1899458"/>
            <a:ext cx="4345735" cy="340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88497" y="5786454"/>
            <a:ext cx="322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C66"/>
                </a:solidFill>
                <a:latin typeface="Times New Roman" pitchFamily="18" charset="0"/>
              </a:rPr>
              <a:t>А. Венецианов. Гумно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ru-RU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1769530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36204"/>
            <a:ext cx="8784976" cy="24568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Нарисуйте  композицию бытового жанра с сюжетом</a:t>
            </a:r>
            <a:r>
              <a:rPr lang="en-US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из своей жизни: «Завтрак», «Ужин»,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«Прогулка во 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дворе</a:t>
            </a:r>
            <a:r>
              <a:rPr lang="ru-RU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», «Приготовление уроков»,  и т. 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http://iclass.home-edu.ru/file.php/1035/module29/img/1_post-221-1268908895.jpg"/>
          <p:cNvSpPr>
            <a:spLocks noChangeAspect="1" noChangeArrowheads="1"/>
          </p:cNvSpPr>
          <p:nvPr/>
        </p:nvSpPr>
        <p:spPr bwMode="auto">
          <a:xfrm>
            <a:off x="155575" y="-1538288"/>
            <a:ext cx="37909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http://artpostergallery.ru/userdata/image/ee/8b/ee8ba7dbdc512986ad343fff8ed6e1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05164"/>
            <a:ext cx="2296551" cy="1631041"/>
          </a:xfrm>
          <a:prstGeom prst="rect">
            <a:avLst/>
          </a:prstGeom>
          <a:noFill/>
          <a:ln w="127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0.liveinternet.ru/images/attach/c/7/96/60/96060008_Risunok__29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903" y="3999277"/>
            <a:ext cx="3600400" cy="2678445"/>
          </a:xfrm>
          <a:prstGeom prst="rect">
            <a:avLst/>
          </a:prstGeom>
          <a:noFill/>
          <a:ln w="1905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3999277"/>
            <a:ext cx="3550193" cy="266264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3859" y="152518"/>
            <a:ext cx="2318093" cy="173633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166"/>
            <a:ext cx="8678768" cy="573883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процессе становления изобразительного искусства формировались и жанры живописи.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на картинах пещерных людей можно было увидеть только то, что их окружало, то со временем живопись становилась все более многогранной и приобретала широкий смысл.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Художники передавали свое видение мира в картинах.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u="sng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2800" b="1" dirty="0" smtClean="0"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представляет собой исторически сложившееся деление произведений живописи в соответствии с темой и объектом изображения.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Выделяют следующие жанры живописи, сформировавшиеся за всю историю искусства.</a:t>
            </a:r>
            <a:endParaRPr lang="ru-RU" sz="28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50019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Анималистический  жанр:</a:t>
            </a:r>
            <a:r>
              <a:rPr lang="ru-RU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Название  произошло  от  латинского слова 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 что значит  животное.</a:t>
            </a:r>
            <a:b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К  этому  жанру  относятся  картины, центром  которых  являются  животные.</a:t>
            </a:r>
            <a:b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s61.radikal.ru/i174/1007/fa/365589cbda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3153392"/>
            <a:ext cx="3857652" cy="330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art-spb.ru/upload/good_image/pavlova_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4940" y="3158025"/>
            <a:ext cx="3326593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476496"/>
          </a:xfrm>
        </p:spPr>
        <p:txBody>
          <a:bodyPr/>
          <a:lstStyle/>
          <a:p>
            <a:r>
              <a:rPr lang="ru-RU" sz="4000" b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Иппический</a:t>
            </a:r>
            <a:r>
              <a:rPr lang="ru-RU" sz="4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жанр-</a:t>
            </a:r>
            <a:br>
              <a:rPr lang="ru-RU" sz="4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произошло  от  греч.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hippos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лошадь) - жанр  изобразительного  искусства,  в котором  главным  мотивом  является изображение  лошади.</a:t>
            </a:r>
            <a:endParaRPr lang="ru-RU" sz="3200" b="1" u="sng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24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ttp://www.daev-33.ru/uploads/posts/2007-12/thumbs/1196686077_samokish-kon-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3000372"/>
            <a:ext cx="2646318" cy="3405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http://privetsochi.ru/uploads/images/00/00/03/2013/02/04/7b4d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4357718" cy="337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3143248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Батальный  жанр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(произошло от фр. </a:t>
            </a:r>
            <a:r>
              <a:rPr lang="ru-RU" sz="3600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bataille</a:t>
            </a: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битва)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изобразительного искусства,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посвященный  темам  войны  и </a:t>
            </a:r>
            <a:b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военной  жизни.</a:t>
            </a:r>
            <a:endParaRPr lang="ru-RU" sz="36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019.radikal.ru/i609/1204/40/31464bb272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143404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4331713" cy="257176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1731612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Исторический  жанр:</a:t>
            </a:r>
            <a:b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  изобразительного  искусства, посвященный  историческим  событиям  и деятелям,  а  также  социально  значимым явлениям  в  истории  общества.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упить живопись в историческом жанре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929090" cy="250033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5786454"/>
            <a:ext cx="416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И.Репин«Запорожцы пишут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письмо турецкому султану»</a:t>
            </a:r>
          </a:p>
          <a:p>
            <a:endParaRPr lang="ru-RU" sz="20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5786454"/>
            <a:ext cx="30453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В.Суриков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«Боярыня Морозова»</a:t>
            </a:r>
          </a:p>
          <a:p>
            <a:endParaRPr lang="ru-RU" dirty="0"/>
          </a:p>
        </p:txBody>
      </p:sp>
      <p:pic>
        <p:nvPicPr>
          <p:cNvPr id="12" name="Рисунок 3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31842"/>
            <a:ext cx="4403178" cy="2493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9432"/>
            <a:ext cx="8929718" cy="4602812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Натюрморт:</a:t>
            </a:r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жанр, изображающий  неодушевленные предметы,  размещенные  в  реальной бытовой  среде  и  организованные  в 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определенную  группу;  картина  с изображением  предметов  обихода,  цветов,</a:t>
            </a:r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плодов,  дичи,  и т. д. </a:t>
            </a:r>
            <a:endParaRPr lang="ru-RU" sz="32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019.radikal.ru/i644/1204/0f/e2db8f7ffd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3973306"/>
            <a:ext cx="1935096" cy="258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sunny-art.ru/wp-content/uploads/2009/11/van_g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9" y="3945209"/>
            <a:ext cx="2936028" cy="269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7" descr="2слайд2слев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3760" y="3945209"/>
            <a:ext cx="3232191" cy="264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872208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Пейзаж: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42414"/>
            <a:ext cx="9396536" cy="22865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от фр.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paysage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страна, местность) - жанр изобразительного искусства, в котором основным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предметом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изображения является </a:t>
            </a:r>
            <a:r>
              <a:rPr lang="en-US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природа.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Картинка 4 из 1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38431"/>
            <a:ext cx="4318770" cy="2957119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4" name="Picture 2" descr="http://www.artrussian.com/images/media/1389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263" y="3543692"/>
            <a:ext cx="4094222" cy="2982507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Портрет:</a:t>
            </a:r>
            <a:endParaRPr lang="ru-RU" sz="5400" b="1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5888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произошло от фр. слова </a:t>
            </a:r>
            <a:r>
              <a:rPr lang="ru-RU" b="1" dirty="0" err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ru-RU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- это художественное изображение человека с передачей его внутреннего мира. </a:t>
            </a:r>
            <a:endParaRPr lang="ru-RU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019.radikal.ru/i608/1204/b5/d01f4d79cb4c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520280" cy="3262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www.tretyakovgallery.ru/pictures/0/03/033387bf7caddfad9aae6843b35dd75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184" y="3118437"/>
            <a:ext cx="2592288" cy="3285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Рисунок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140967"/>
            <a:ext cx="2984431" cy="326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Другая 2">
      <a:dk1>
        <a:sysClr val="windowText" lastClr="000000"/>
      </a:dk1>
      <a:lt1>
        <a:srgbClr val="A8CDD7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AE0E6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Портрет в живописи !</Template>
  <TotalTime>361</TotalTime>
  <Words>242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Жанры   в изобразительном искусстве.</vt:lpstr>
      <vt:lpstr>Слайд 2</vt:lpstr>
      <vt:lpstr>Анималистический  жанр: Название  произошло  от  латинского слова  animal, что значит  животное.  К  этому  жанру  относятся  картины, центром  которых  являются  животные.   </vt:lpstr>
      <vt:lpstr>Иппический  жанр-  произошло  от  греч. hippos - лошадь) - жанр  изобразительного  искусства,  в котором  главным  мотивом  является изображение  лошади.</vt:lpstr>
      <vt:lpstr>Батальный  жанр:   (произошло от фр. bataille - битва)  жанр изобразительного искусства,  посвященный  темам  войны  и   военной  жизни.</vt:lpstr>
      <vt:lpstr>Исторический  жанр:  жанр  изобразительного  искусства, посвященный  историческим  событиям  и деятелям,  а  также  социально  значимым явлениям  в  истории  общества.   </vt:lpstr>
      <vt:lpstr>Натюрморт:  жанр, изображающий  неодушевленные предметы,  размещенные  в  реальной бытовой  среде  и  организованные  в  определенную  группу;  картина  с изображением  предметов  обихода,  цветов,  плодов,  дичи,  и т. д. </vt:lpstr>
      <vt:lpstr>Пейзаж:</vt:lpstr>
      <vt:lpstr>Портрет:</vt:lpstr>
      <vt:lpstr>  Мифологический   жанр:</vt:lpstr>
      <vt:lpstr>Религиозный жанр -</vt:lpstr>
      <vt:lpstr>Пастораль:</vt:lpstr>
      <vt:lpstr>Бытовой  жанр:</vt:lpstr>
      <vt:lpstr>Бытовой  жанр:</vt:lpstr>
      <vt:lpstr>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 в изобразительном искусстве.</dc:title>
  <dc:creator>1</dc:creator>
  <cp:lastModifiedBy>Admin</cp:lastModifiedBy>
  <cp:revision>44</cp:revision>
  <dcterms:created xsi:type="dcterms:W3CDTF">2013-02-15T18:02:16Z</dcterms:created>
  <dcterms:modified xsi:type="dcterms:W3CDTF">2020-04-09T04:48:58Z</dcterms:modified>
</cp:coreProperties>
</file>