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B1F0-E2AF-44D4-B7DC-9FC611B94DC0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4B35-4D53-4ED8-960D-8D9BF1F12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B1F0-E2AF-44D4-B7DC-9FC611B94DC0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4B35-4D53-4ED8-960D-8D9BF1F12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B1F0-E2AF-44D4-B7DC-9FC611B94DC0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4B35-4D53-4ED8-960D-8D9BF1F12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B1F0-E2AF-44D4-B7DC-9FC611B94DC0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4B35-4D53-4ED8-960D-8D9BF1F12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B1F0-E2AF-44D4-B7DC-9FC611B94DC0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4B35-4D53-4ED8-960D-8D9BF1F12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B1F0-E2AF-44D4-B7DC-9FC611B94DC0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4B35-4D53-4ED8-960D-8D9BF1F12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B1F0-E2AF-44D4-B7DC-9FC611B94DC0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4B35-4D53-4ED8-960D-8D9BF1F12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B1F0-E2AF-44D4-B7DC-9FC611B94DC0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4B35-4D53-4ED8-960D-8D9BF1F12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B1F0-E2AF-44D4-B7DC-9FC611B94DC0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4B35-4D53-4ED8-960D-8D9BF1F12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B1F0-E2AF-44D4-B7DC-9FC611B94DC0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4B35-4D53-4ED8-960D-8D9BF1F12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B1F0-E2AF-44D4-B7DC-9FC611B94DC0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04B35-4D53-4ED8-960D-8D9BF1F128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0B1F0-E2AF-44D4-B7DC-9FC611B94DC0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04B35-4D53-4ED8-960D-8D9BF1F128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aranenkova1972tany1502@yndex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ist6-vpr.sdamgia.ru/problem?id=42" TargetMode="External"/><Relationship Id="rId2" Type="http://schemas.openxmlformats.org/officeDocument/2006/relationships/hyperlink" Target="https://hist6-vpr.sdamgia.ru/problem?id=3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ist6-vpr.sdamgia.ru/problem?id=82" TargetMode="External"/><Relationship Id="rId4" Type="http://schemas.openxmlformats.org/officeDocument/2006/relationships/hyperlink" Target="https://hist6-vpr.sdamgia.ru/problem?id=7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584175"/>
          </a:xfrm>
        </p:spPr>
        <p:txBody>
          <a:bodyPr>
            <a:noAutofit/>
          </a:bodyPr>
          <a:lstStyle/>
          <a:p>
            <a:r>
              <a:rPr lang="en-US" sz="3200" dirty="0" smtClean="0"/>
              <a:t>6 </a:t>
            </a:r>
            <a:r>
              <a:rPr lang="ru-RU" sz="3200" dirty="0" smtClean="0"/>
              <a:t>класс. История. </a:t>
            </a:r>
            <a:br>
              <a:rPr lang="ru-RU" sz="3200" dirty="0" smtClean="0"/>
            </a:br>
            <a:r>
              <a:rPr lang="ru-RU" sz="3200" dirty="0" smtClean="0"/>
              <a:t>Тема: </a:t>
            </a:r>
            <a:r>
              <a:rPr lang="ru-RU" sz="3200" dirty="0" smtClean="0"/>
              <a:t>Новгородская республика. Южные и Юго-Западные русские княжества.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568952" cy="482453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Прочитайте параграф №14, а также материал для самостоятельной работы стр. 123-126 из учебника история России, </a:t>
            </a:r>
            <a:r>
              <a:rPr lang="ru-RU" sz="2000" dirty="0" smtClean="0"/>
              <a:t>1 часть</a:t>
            </a:r>
            <a:r>
              <a:rPr lang="ru-RU" sz="2000" dirty="0" smtClean="0"/>
              <a:t>. Выпишите из них основные термины, понятия и их определения.</a:t>
            </a:r>
          </a:p>
          <a:p>
            <a:r>
              <a:rPr lang="ru-RU" sz="2000" dirty="0" smtClean="0"/>
              <a:t>На оценку продолжите заполнение таблицы: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99592" y="2852938"/>
          <a:ext cx="7632848" cy="3883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212"/>
                <a:gridCol w="1908212"/>
                <a:gridCol w="1908212"/>
                <a:gridCol w="1908212"/>
              </a:tblGrid>
              <a:tr h="612068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Владимиро-Суздальская  Русь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Новгородская республика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Галицко</a:t>
                      </a:r>
                      <a:r>
                        <a:rPr lang="ru-RU" sz="1600" dirty="0" smtClean="0"/>
                        <a:t>- Волынское княжество</a:t>
                      </a:r>
                      <a:endParaRPr lang="ru-RU" sz="1600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Географическое положение. Климат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Основные занятия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Города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Управление.</a:t>
                      </a:r>
                    </a:p>
                    <a:p>
                      <a:r>
                        <a:rPr lang="ru-RU" sz="1400" dirty="0" smtClean="0"/>
                        <a:t>Князья.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Культура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Мне высылайте только задания на оценку, всё остальное проверим после выхода с карантина. Фото мне можете высылать в ВК или в </a:t>
            </a:r>
            <a:r>
              <a:rPr lang="en-US" dirty="0" err="1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или на личную почту</a:t>
            </a:r>
            <a:r>
              <a:rPr lang="en-US" dirty="0" smtClean="0"/>
              <a:t> </a:t>
            </a:r>
            <a:r>
              <a:rPr lang="en-US" b="1" dirty="0" smtClean="0">
                <a:hlinkClick r:id="rId2"/>
              </a:rPr>
              <a:t>baranenkova1972tany1502@yndex.ru</a:t>
            </a:r>
            <a:endParaRPr lang="ru-RU" b="1" dirty="0" smtClean="0"/>
          </a:p>
          <a:p>
            <a:r>
              <a:rPr lang="ru-RU" b="1" dirty="0" smtClean="0"/>
              <a:t>Не забываем готовиться к ВПР по истории.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009531"/>
          </a:xfrm>
        </p:spPr>
        <p:txBody>
          <a:bodyPr>
            <a:normAutofit fontScale="25000" lnSpcReduction="20000"/>
          </a:bodyPr>
          <a:lstStyle/>
          <a:p>
            <a:r>
              <a:rPr lang="ru-RU" sz="3600" b="1" dirty="0"/>
              <a:t>Задание 2 № </a:t>
            </a:r>
            <a:r>
              <a:rPr lang="ru-RU" sz="3600" b="1" dirty="0">
                <a:hlinkClick r:id="rId2"/>
              </a:rPr>
              <a:t>32</a:t>
            </a:r>
            <a:endParaRPr lang="ru-RU" sz="3600" dirty="0"/>
          </a:p>
          <a:p>
            <a:r>
              <a:rPr lang="ru-RU" sz="3600" dirty="0"/>
              <a:t>Прочтите отрывок из исторического источника и определите, к какому из данных событий (процессов) он относится. В ответе напишите букву, которой обозначено это событие (процесс).</a:t>
            </a:r>
          </a:p>
          <a:p>
            <a:r>
              <a:rPr lang="ru-RU" sz="3600" dirty="0"/>
              <a:t> </a:t>
            </a:r>
            <a:r>
              <a:rPr lang="ru-RU" sz="3600" dirty="0" smtClean="0"/>
              <a:t>«&lt;…&gt; </a:t>
            </a:r>
            <a:r>
              <a:rPr lang="ru-RU" sz="3600" dirty="0"/>
              <a:t>повелел опрокинуть идолы... Затем послал &lt;…&gt; по всему городу сказать: «Если не придёт кто завтра на реку — будь то богатый, или бедный, или нищий, или раб,— будет мне врагом». Услышав это, с радостью пошли люди, ликуя и говоря: «Если бы не было это хорошим, не приняли бы этого князь наш и бояре». На следующий же день вышел &lt;…&gt; с попами </a:t>
            </a:r>
            <a:r>
              <a:rPr lang="ru-RU" sz="3600" dirty="0" err="1"/>
              <a:t>царицыными</a:t>
            </a:r>
            <a:r>
              <a:rPr lang="ru-RU" sz="3600" dirty="0"/>
              <a:t> и </a:t>
            </a:r>
            <a:r>
              <a:rPr lang="ru-RU" sz="3600" dirty="0" err="1"/>
              <a:t>корсуньскими</a:t>
            </a:r>
            <a:r>
              <a:rPr lang="ru-RU" sz="3600" dirty="0"/>
              <a:t> на Днепр, сошлось там людей без числа. Вошли в воду и стояли там…»</a:t>
            </a:r>
          </a:p>
          <a:p>
            <a:r>
              <a:rPr lang="ru-RU" sz="3600" dirty="0"/>
              <a:t> </a:t>
            </a:r>
            <a:r>
              <a:rPr lang="ru-RU" sz="3600" b="1" dirty="0" smtClean="0"/>
              <a:t>Перечень </a:t>
            </a:r>
            <a:r>
              <a:rPr lang="ru-RU" sz="3600" b="1" dirty="0"/>
              <a:t>событий (процессов)</a:t>
            </a:r>
            <a:endParaRPr lang="ru-RU" sz="3600" dirty="0"/>
          </a:p>
          <a:p>
            <a:r>
              <a:rPr lang="ru-RU" sz="3600" dirty="0"/>
              <a:t>А) присоединение Новгорода к Московскому княжеству</a:t>
            </a:r>
          </a:p>
          <a:p>
            <a:r>
              <a:rPr lang="ru-RU" sz="3600" dirty="0"/>
              <a:t>Б) битва при Гастингсе</a:t>
            </a:r>
          </a:p>
          <a:p>
            <a:r>
              <a:rPr lang="ru-RU" sz="3600" dirty="0"/>
              <a:t>В) принятие христианства на Руси</a:t>
            </a:r>
          </a:p>
          <a:p>
            <a:r>
              <a:rPr lang="ru-RU" sz="3600" dirty="0"/>
              <a:t>Г) первый письменный сборник законов</a:t>
            </a:r>
          </a:p>
          <a:p>
            <a:r>
              <a:rPr lang="ru-RU" sz="3600" dirty="0"/>
              <a:t>Показать другие задания к этому тексту</a:t>
            </a:r>
          </a:p>
          <a:p>
            <a:r>
              <a:rPr lang="ru-RU" sz="3600" b="1" dirty="0"/>
              <a:t>Задание 2 № </a:t>
            </a:r>
            <a:r>
              <a:rPr lang="ru-RU" sz="3600" b="1" dirty="0">
                <a:hlinkClick r:id="rId3"/>
              </a:rPr>
              <a:t>42</a:t>
            </a:r>
            <a:endParaRPr lang="ru-RU" sz="3600" dirty="0"/>
          </a:p>
          <a:p>
            <a:r>
              <a:rPr lang="ru-RU" sz="3600" dirty="0"/>
              <a:t>Прочтите отрывок из исторического источника и определите, к какому из данных событий (процессов) он относится. В ответе напишите букву, которой обозначено это событие (процесс).</a:t>
            </a:r>
          </a:p>
          <a:p>
            <a:r>
              <a:rPr lang="ru-RU" sz="3600" dirty="0"/>
              <a:t> </a:t>
            </a:r>
            <a:r>
              <a:rPr lang="ru-RU" sz="3600" dirty="0" smtClean="0"/>
              <a:t>«</a:t>
            </a:r>
            <a:r>
              <a:rPr lang="ru-RU" sz="3600" dirty="0"/>
              <a:t>В год 6370. Изгнали варяг за море, и не дали им дани, и начали сами с собой владеть, и не было среди них правды, и встал род на род, и была у них усобица, и стали воевать друг с другом. И сказали себе: «Поищем себе князя, который бы владел нами и судил по праву». И пошли за море к варягам, к </a:t>
            </a:r>
            <a:r>
              <a:rPr lang="ru-RU" sz="3600" dirty="0" err="1"/>
              <a:t>руси</a:t>
            </a:r>
            <a:r>
              <a:rPr lang="ru-RU" sz="3600" dirty="0"/>
              <a:t>. Те варяги назывались </a:t>
            </a:r>
            <a:r>
              <a:rPr lang="ru-RU" sz="3600" dirty="0" err="1"/>
              <a:t>русью</a:t>
            </a:r>
            <a:r>
              <a:rPr lang="ru-RU" sz="3600" dirty="0"/>
              <a:t>, как другие называются шведы, а иные норманны и англы, а ещё иные голландцы, — вот так и эти. Сказали </a:t>
            </a:r>
            <a:r>
              <a:rPr lang="ru-RU" sz="3600" dirty="0" err="1"/>
              <a:t>руси</a:t>
            </a:r>
            <a:r>
              <a:rPr lang="ru-RU" sz="3600" dirty="0"/>
              <a:t> чудь, </a:t>
            </a:r>
            <a:r>
              <a:rPr lang="ru-RU" sz="3600" dirty="0" err="1"/>
              <a:t>словене</a:t>
            </a:r>
            <a:r>
              <a:rPr lang="ru-RU" sz="3600" dirty="0"/>
              <a:t>, кривичи и весь: «Земля наша велика и обильна, а порядка в ней нет. Приходите княжить и владеть нами». И </a:t>
            </a:r>
            <a:r>
              <a:rPr lang="ru-RU" sz="3600" dirty="0" err="1"/>
              <a:t>избрались</a:t>
            </a:r>
            <a:r>
              <a:rPr lang="ru-RU" sz="3600" dirty="0"/>
              <a:t> трое братьев со своими родами, и взяли с собой всю </a:t>
            </a:r>
            <a:r>
              <a:rPr lang="ru-RU" sz="3600" dirty="0" err="1"/>
              <a:t>русь</a:t>
            </a:r>
            <a:r>
              <a:rPr lang="ru-RU" sz="3600" dirty="0"/>
              <a:t>, и пришли... И от тех варягов прозвалась Русская земля. Новгородцы же — те люди от варяжского рода, а прежде были </a:t>
            </a:r>
            <a:r>
              <a:rPr lang="ru-RU" sz="3600" dirty="0" err="1"/>
              <a:t>словене</a:t>
            </a:r>
            <a:r>
              <a:rPr lang="ru-RU" sz="3600" dirty="0"/>
              <a:t>».</a:t>
            </a:r>
          </a:p>
          <a:p>
            <a:r>
              <a:rPr lang="ru-RU" sz="3600" dirty="0"/>
              <a:t> </a:t>
            </a:r>
            <a:r>
              <a:rPr lang="ru-RU" sz="3600" b="1" dirty="0" smtClean="0"/>
              <a:t>Перечень </a:t>
            </a:r>
            <a:r>
              <a:rPr lang="ru-RU" sz="3600" b="1" dirty="0"/>
              <a:t>событий (процессов)</a:t>
            </a:r>
            <a:endParaRPr lang="ru-RU" sz="3600" dirty="0"/>
          </a:p>
          <a:p>
            <a:r>
              <a:rPr lang="ru-RU" sz="3600" dirty="0"/>
              <a:t>А) борьба Руси с печенегами в Х в.</a:t>
            </a:r>
          </a:p>
          <a:p>
            <a:r>
              <a:rPr lang="ru-RU" sz="3600" dirty="0"/>
              <a:t>Б) борьба с Золотой Ордой</a:t>
            </a:r>
          </a:p>
          <a:p>
            <a:r>
              <a:rPr lang="ru-RU" sz="3600" dirty="0"/>
              <a:t>В) призвание варягов</a:t>
            </a:r>
          </a:p>
          <a:p>
            <a:r>
              <a:rPr lang="ru-RU" sz="3600" dirty="0"/>
              <a:t>Г) казнь еретиков</a:t>
            </a:r>
          </a:p>
          <a:p>
            <a:r>
              <a:rPr lang="ru-RU" sz="3600" b="1" dirty="0"/>
              <a:t>Задание 2 № </a:t>
            </a:r>
            <a:r>
              <a:rPr lang="ru-RU" sz="3600" b="1" dirty="0">
                <a:hlinkClick r:id="rId4"/>
              </a:rPr>
              <a:t>72</a:t>
            </a:r>
            <a:endParaRPr lang="ru-RU" sz="3600" dirty="0"/>
          </a:p>
          <a:p>
            <a:r>
              <a:rPr lang="ru-RU" sz="3600" dirty="0"/>
              <a:t>Прочтите отрывок из исторического источника и определите, к какому из данных событий (процессов) он относится. В ответе напишите букву, которой обозначено это событие (процесс).</a:t>
            </a:r>
          </a:p>
          <a:p>
            <a:r>
              <a:rPr lang="ru-RU" sz="3600" dirty="0"/>
              <a:t> </a:t>
            </a:r>
            <a:r>
              <a:rPr lang="ru-RU" sz="3600" dirty="0" smtClean="0"/>
              <a:t>«</a:t>
            </a:r>
            <a:r>
              <a:rPr lang="ru-RU" sz="3600" dirty="0"/>
              <a:t>1. Убьёт муж мужа, то мстит брат за брата, или сын за отца, или сын брата, или сын сестры; если не будет никто мстить, то 40 гривен за убитого.</a:t>
            </a:r>
          </a:p>
          <a:p>
            <a:r>
              <a:rPr lang="ru-RU" sz="3600" dirty="0"/>
              <a:t>Если убитый — русин, или </a:t>
            </a:r>
            <a:r>
              <a:rPr lang="ru-RU" sz="3600" dirty="0" err="1"/>
              <a:t>гридин</a:t>
            </a:r>
            <a:r>
              <a:rPr lang="ru-RU" sz="3600" dirty="0"/>
              <a:t>, </a:t>
            </a:r>
            <a:r>
              <a:rPr lang="ru-RU" sz="3600" dirty="0" err="1"/>
              <a:t>или</a:t>
            </a:r>
            <a:r>
              <a:rPr lang="ru-RU" sz="3600" dirty="0"/>
              <a:t> купец, или ябедник, или мечник, или же изгой, или </a:t>
            </a:r>
            <a:r>
              <a:rPr lang="ru-RU" sz="3600" dirty="0" err="1"/>
              <a:t>словенин</a:t>
            </a:r>
            <a:r>
              <a:rPr lang="ru-RU" sz="3600" dirty="0"/>
              <a:t>, то 40 гривен уплатить за него.</a:t>
            </a:r>
          </a:p>
          <a:p>
            <a:r>
              <a:rPr lang="ru-RU" sz="3600" dirty="0"/>
              <a:t>2. Если кто будет избит до крови и синяков, то ему не надо искать свидетеля, если же не будет на нём никаких следов [побоев], то пусть приведёт свидетеля, а если он не может [привести свидетеля], то делу конец. Если [потерпевший] не может отомстить за себя, то пусть возьмёт с виновного за обиду 3 гривны, и плату лекарю».</a:t>
            </a:r>
          </a:p>
          <a:p>
            <a:r>
              <a:rPr lang="ru-RU" sz="3600" dirty="0"/>
              <a:t> </a:t>
            </a:r>
            <a:r>
              <a:rPr lang="ru-RU" sz="3600" b="1" dirty="0" smtClean="0"/>
              <a:t>Перечень </a:t>
            </a:r>
            <a:r>
              <a:rPr lang="ru-RU" sz="3600" b="1" dirty="0"/>
              <a:t>событий (процессов)</a:t>
            </a:r>
            <a:endParaRPr lang="ru-RU" sz="3600" dirty="0"/>
          </a:p>
          <a:p>
            <a:r>
              <a:rPr lang="ru-RU" sz="3600" dirty="0"/>
              <a:t>А) Правление Ярослава Мудрого</a:t>
            </a:r>
          </a:p>
          <a:p>
            <a:r>
              <a:rPr lang="ru-RU" sz="3600" dirty="0"/>
              <a:t>Б) рост влияния Москвы в XIV в.</a:t>
            </a:r>
          </a:p>
          <a:p>
            <a:r>
              <a:rPr lang="ru-RU" sz="3600" dirty="0"/>
              <a:t>В) борьба Руси с крестоносцами</a:t>
            </a:r>
          </a:p>
          <a:p>
            <a:r>
              <a:rPr lang="ru-RU" sz="3600" dirty="0"/>
              <a:t>Г) появление парламентаризма в Англии</a:t>
            </a:r>
          </a:p>
          <a:p>
            <a:r>
              <a:rPr lang="ru-RU" sz="3600" b="1" dirty="0"/>
              <a:t>Задание 2 № </a:t>
            </a:r>
            <a:r>
              <a:rPr lang="ru-RU" sz="3600" b="1" dirty="0">
                <a:hlinkClick r:id="rId5"/>
              </a:rPr>
              <a:t>82</a:t>
            </a:r>
            <a:endParaRPr lang="ru-RU" sz="3600" dirty="0"/>
          </a:p>
          <a:p>
            <a:r>
              <a:rPr lang="ru-RU" sz="3600" dirty="0"/>
              <a:t>Прочтите отрывок из исторического источника и определите, к какому из данных событий (процессов) он относится. В ответе напишите букву, которой обозначено это событие (процесс).</a:t>
            </a:r>
          </a:p>
          <a:p>
            <a:r>
              <a:rPr lang="ru-RU" sz="3600" dirty="0"/>
              <a:t> </a:t>
            </a:r>
            <a:r>
              <a:rPr lang="ru-RU" sz="3600" dirty="0" smtClean="0"/>
              <a:t>«</a:t>
            </a:r>
            <a:r>
              <a:rPr lang="ru-RU" sz="3600" dirty="0"/>
              <a:t>Великий князь наш &lt;…&gt;, и бояре его, и люди все русские послали нас к Роману, Константину и Стефану, к великим царям греческим, заключить союз любви с самими царями, со всем боярством и со всеми людьми греческими на все годы, пока сияет солнце и весь мир стоит. А кто с русской стороны замыслит разрушить эту любовь, то пусть те из них, которые приняли крещение, получат возмездие от Бога Вседержителя, осуждение на погибель в загробной жизни, а те из них, которые не крещены, да не имеют помощи ни от Бога, ни от Перуна, да не защитятся они собственными щитами, и да погибнут они от мечей своих, от стрел и от иного своего оружия, и да будут рабами во всю свою загробную жизнь.</a:t>
            </a:r>
          </a:p>
          <a:p>
            <a:r>
              <a:rPr lang="ru-RU" sz="3600" dirty="0"/>
              <a:t>А великий князь русский и бояре его пусть посылают в Греческую землю к великим царям греческим корабли, сколько хотят, с послами и с купцами, как это установлено для них.»</a:t>
            </a:r>
          </a:p>
          <a:p>
            <a:r>
              <a:rPr lang="ru-RU" sz="3600" dirty="0"/>
              <a:t> </a:t>
            </a:r>
            <a:r>
              <a:rPr lang="ru-RU" sz="3600" b="1" dirty="0" smtClean="0"/>
              <a:t>Перечень </a:t>
            </a:r>
            <a:r>
              <a:rPr lang="ru-RU" sz="3600" b="1" dirty="0"/>
              <a:t>событий (процессов)</a:t>
            </a:r>
            <a:endParaRPr lang="ru-RU" sz="3600" dirty="0"/>
          </a:p>
          <a:p>
            <a:r>
              <a:rPr lang="ru-RU" sz="3600" dirty="0"/>
              <a:t>А) арабские завоевания в VII-VIII вв.</a:t>
            </a:r>
          </a:p>
          <a:p>
            <a:r>
              <a:rPr lang="ru-RU" sz="3600" dirty="0"/>
              <a:t>Б) военные походы русских князей на Царьград</a:t>
            </a:r>
          </a:p>
          <a:p>
            <a:r>
              <a:rPr lang="ru-RU" sz="3600" dirty="0"/>
              <a:t>В) вторая усобица на Руси</a:t>
            </a:r>
          </a:p>
          <a:p>
            <a:r>
              <a:rPr lang="ru-RU" sz="3600" dirty="0"/>
              <a:t>Г) рост влияния Москвы в первой половине XIV в.</a:t>
            </a:r>
          </a:p>
          <a:p>
            <a:r>
              <a:rPr lang="ru-RU" sz="3600" dirty="0"/>
              <a:t> </a:t>
            </a:r>
          </a:p>
          <a:p>
            <a:r>
              <a:rPr lang="ru-RU" sz="3600" dirty="0"/>
              <a:t> 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102</Words>
  <Application>Microsoft Office PowerPoint</Application>
  <PresentationFormat>Экран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6 класс. История.  Тема: Новгородская республика. Южные и Юго-Западные русские княжества. </vt:lpstr>
      <vt:lpstr>Слайд 2</vt:lpstr>
      <vt:lpstr>Слайд 3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класс. История.  Тема: Новгородская республика. Южные и Юго-Западные русские княжества. </dc:title>
  <dc:creator>RePack by SPecialiST</dc:creator>
  <cp:lastModifiedBy>RePack by SPecialiST</cp:lastModifiedBy>
  <cp:revision>3</cp:revision>
  <dcterms:created xsi:type="dcterms:W3CDTF">2020-04-10T06:04:56Z</dcterms:created>
  <dcterms:modified xsi:type="dcterms:W3CDTF">2020-04-10T06:28:41Z</dcterms:modified>
</cp:coreProperties>
</file>