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5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9144000" cy="6858000" type="screen4x3"/>
  <p:notesSz cx="6858000" cy="9144000"/>
  <p:embeddedFontLst>
    <p:embeddedFont>
      <p:font typeface="Arial Black" pitchFamily="34" charset="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660066"/>
    <a:srgbClr val="99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66" d="100"/>
          <a:sy n="66" d="100"/>
        </p:scale>
        <p:origin x="-438" y="-9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07.04.2020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88754" y="1916832"/>
            <a:ext cx="69781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/>
              </a:rPr>
              <a:t>Из  детских  журналов.</a:t>
            </a:r>
          </a:p>
          <a:p>
            <a:pPr algn="ctr">
              <a:defRPr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cs typeface="Times New Roman"/>
              </a:rPr>
              <a:t>Ю. Владимиров  «Чудаки», </a:t>
            </a:r>
          </a:p>
          <a:p>
            <a:pPr algn="ctr">
              <a:defRPr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cs typeface="Times New Roman"/>
              </a:rPr>
              <a:t>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cs typeface="Times New Roman"/>
              </a:rPr>
              <a:t>  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  <a:cs typeface="Times New Roman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  <a:cs typeface="Times New Roman"/>
              </a:rPr>
            </a:br>
            <a:endParaRPr lang="ru-RU" altLang="ru-RU" sz="2800" kern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2326706" y="4725144"/>
            <a:ext cx="51974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Вастьянова</a:t>
            </a: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 Л. Л.,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учитель  начальных классов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МКОУ «Мамонтовская СОШ»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Мамонтовского  района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Алтайского  края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cs typeface="Times New Roman" pitchFamily="18" charset="0"/>
              </a:rPr>
              <a:t>2018  год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2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5" name="Picture 2" descr="http://skazachok.ru/wp-content/uploads/2015/06/2034476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4224" y="3861048"/>
            <a:ext cx="1800200" cy="241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7737" y="4062050"/>
            <a:ext cx="1859555" cy="232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884368" cy="1143000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Юрий  Дмитриевич Владимиров</a:t>
            </a:r>
            <a:b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(1909 – 1931)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03648" y="1340768"/>
            <a:ext cx="734481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  Родился в Санкт - Петербурге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в дворянской семье. Он был потомком великого русского живописца Карла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Брюллова.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Юрий много читал, прекрасно рисовал, увлекался поэзией. Уже в детстве он писал стихи. Его мать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была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талантливой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поэтессой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2" b="7320"/>
          <a:stretch/>
        </p:blipFill>
        <p:spPr bwMode="auto">
          <a:xfrm>
            <a:off x="6732239" y="4149080"/>
            <a:ext cx="1696227" cy="23075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78365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404664"/>
            <a:ext cx="735516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В 1928 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году С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. Я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. Маршак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пригласил 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Владимирова стать одним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из 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авторов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детского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журнала «Чиж».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При 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поддержке Маршака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издали книги  автора  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для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детей: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«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Ниночкины покупки» (1928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«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Оркестр» (1929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«</a:t>
            </a:r>
            <a:r>
              <a:rPr lang="ru-RU" sz="2800" dirty="0" err="1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Евсей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» (1930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«Чудаки» (1930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«Самолёт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» (1931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).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90" t="4535" r="8286" b="3706"/>
          <a:stretch/>
        </p:blipFill>
        <p:spPr bwMode="auto">
          <a:xfrm>
            <a:off x="6492935" y="3789038"/>
            <a:ext cx="1905064" cy="274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8275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Как  вы  думаете,  о  ком  будет  стихотворение? Кого  мы называем  чудаками?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1279" y="1916832"/>
            <a:ext cx="7139136" cy="14687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Чудак  -  странный,  со  странностями,  чудной  человек.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12974"/>
            <a:ext cx="2268215" cy="3260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2689" y="1268760"/>
            <a:ext cx="1031504" cy="142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61" r="3697" b="5185"/>
          <a:stretch/>
        </p:blipFill>
        <p:spPr bwMode="auto">
          <a:xfrm>
            <a:off x="1973943" y="3666945"/>
            <a:ext cx="3367314" cy="266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9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706090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Ю. Владимиров  «Чудаки»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052736"/>
            <a:ext cx="7211144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Я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послал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на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базар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чудаков, Дал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чудакам  пятаков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,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Один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пятак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на кушак,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Другой пятак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на колпак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,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А третий пятак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так.</a:t>
            </a:r>
          </a:p>
        </p:txBody>
      </p:sp>
      <p:pic>
        <p:nvPicPr>
          <p:cNvPr id="4098" name="Picture 2" descr="http://yuk.su/1997/5k/5k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1564" y="3681028"/>
            <a:ext cx="161397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yuk.su/1997/5k/5k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55168"/>
            <a:ext cx="161397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yuk.su/1997/5k/5k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6982" y="4663042"/>
            <a:ext cx="161397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8496" y="3855722"/>
            <a:ext cx="2022816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ttps://www.cyclechat.net/attachments/night_cap_puffle_hat-png.251967/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81128"/>
            <a:ext cx="1988465" cy="163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095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850106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Ю. Владимиров  «Чудаки»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052736"/>
            <a:ext cx="735516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По пути на базар чудаки Перепутали все пятаки: Который пятак на кушак, Который пятак на колпак,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А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который пятак так.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http://yuk.su/1997/5k/5k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1564" y="3681028"/>
            <a:ext cx="161397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yuk.su/1997/5k/5k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55168"/>
            <a:ext cx="161397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yuk.su/1997/5k/5k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6982" y="4663042"/>
            <a:ext cx="161397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8496" y="3855722"/>
            <a:ext cx="2022816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https://www.cyclechat.net/attachments/night_cap_puffle_hat-png.251967/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81128"/>
            <a:ext cx="1988465" cy="163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981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850106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Ю. Владимиров  «Чудаки»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1386" y="919430"/>
            <a:ext cx="713913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Только ночью пришли чудаки, Принесли мне назад пятаки. 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—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Извините, но с нами беда: 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Мы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забыли — который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куда.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Который пятак на кушак, 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Который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пятак на колпак, 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А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который пятак так.</a:t>
            </a:r>
          </a:p>
        </p:txBody>
      </p:sp>
      <p:pic>
        <p:nvPicPr>
          <p:cNvPr id="4" name="Picture 2" descr="http://yuk.su/1997/5k/5k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8470" y="4115360"/>
            <a:ext cx="1388016" cy="154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yuk.su/1997/5k/5k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8666" y="4689500"/>
            <a:ext cx="1388016" cy="154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yuk.su/1997/5k/5k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097374"/>
            <a:ext cx="1388016" cy="154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8528" y="4255168"/>
            <a:ext cx="1792783" cy="239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https://www.cyclechat.net/attachments/night_cap_puffle_hat-png.251967/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581128"/>
            <a:ext cx="1988465" cy="163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443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850106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Ю. Владимиров  «Чудаки»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973438"/>
            <a:ext cx="7349925" cy="4525963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Соответствует  ли название  стихотворения его  содержанию?</a:t>
            </a: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Какая  беда  произошла  на  базаре  с  чудаками?</a:t>
            </a: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Как  вы  думаете,  ситуация,  о  которой  рассказывает  автор: весёлая, грустная,  забавная,  поучительная?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9775" y="4671469"/>
            <a:ext cx="1247528" cy="1720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84279"/>
            <a:ext cx="1667147" cy="2396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5092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706090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Лексическая  работа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1664" y="1421777"/>
            <a:ext cx="6352336" cy="666074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Пятак  -  монета  в 5  копеек.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2" descr="http://yuk.su/1997/5k/5k3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1388016" cy="154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5711" y="2528900"/>
            <a:ext cx="1304082" cy="1738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760945" y="2852936"/>
            <a:ext cx="6352336" cy="66607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Кушак  - широкий пояс  из  ткани.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5" descr="https://www.cyclechat.net/attachments/night_cap_puffle_hat-png.251967/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5711" y="4834624"/>
            <a:ext cx="1642304" cy="135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3131840" y="4581127"/>
            <a:ext cx="5760640" cy="9291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</a:rPr>
              <a:t>Колпак  - конусообразный головной  убор.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17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8" grpId="0" build="p"/>
    </p:bldLst>
  </p:timing>
</p:sld>
</file>

<file path=ppt/theme/theme1.xml><?xml version="1.0" encoding="utf-8"?>
<a:theme xmlns:a="http://schemas.openxmlformats.org/drawingml/2006/main" name="1_Тема Office">
  <a:themeElements>
    <a:clrScheme name="Другая 8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330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Times New Roman</vt:lpstr>
      <vt:lpstr>Calibri</vt:lpstr>
      <vt:lpstr>1_Тема Office</vt:lpstr>
      <vt:lpstr>Слайд 1</vt:lpstr>
      <vt:lpstr>Юрий  Дмитриевич Владимиров (1909 – 1931)</vt:lpstr>
      <vt:lpstr>Слайд 3</vt:lpstr>
      <vt:lpstr>Как  вы  думаете,  о  ком  будет  стихотворение? Кого  мы называем  чудаками?</vt:lpstr>
      <vt:lpstr>Ю. Владимиров  «Чудаки»</vt:lpstr>
      <vt:lpstr>Ю. Владимиров  «Чудаки»</vt:lpstr>
      <vt:lpstr>Ю. Владимиров  «Чудаки»</vt:lpstr>
      <vt:lpstr>Ю. Владимиров  «Чудаки»</vt:lpstr>
      <vt:lpstr>Лексическая  работа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Николай</cp:lastModifiedBy>
  <cp:revision>122</cp:revision>
  <dcterms:created xsi:type="dcterms:W3CDTF">2014-07-06T18:18:01Z</dcterms:created>
  <dcterms:modified xsi:type="dcterms:W3CDTF">2020-04-07T11:12:39Z</dcterms:modified>
</cp:coreProperties>
</file>