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7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05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2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5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8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89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6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55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61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96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14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9C769-BD66-4592-B387-FEE142BE9B9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19F35-5F0E-4DE2-820A-73B6EFF9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1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4 </a:t>
            </a:r>
            <a:r>
              <a:rPr lang="ru-RU" dirty="0" smtClean="0"/>
              <a:t>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Тема: «Ты убрал свою комнату?».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17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997" y="545465"/>
            <a:ext cx="10515600" cy="591160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№ 1 стр.14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Прочитать диалог Энди и его мамы о уборке в его комнате, обратить внимание на то, какие вопросы задает Энди его мама. Прочитать правило о том, как мы задаем вопросы о свершившихся действиях стр. 79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1.3 стр.15 посмотреть и составить вопросы , которые обычно мама Энди задет ему . Обратить внимание на составление вопросов, (смотри рамочку на стр. 14)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1.5 стр. 15 расскажи Энди какие вопросы задают тебе родители ( составить предложения).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№2 стр. 15. Эшли и Энди составили листы , о том что они должны сделать по дому. Просмотри какие дела они уже сделали, а какие еще нет. Задай вопросы каждому на основе примера данного внизу на стр. 15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задание: №4 стр.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 присылать на адрес: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mia1235648@mail.ru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19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157</Words>
  <Application>Microsoft Office PowerPoint</Application>
  <PresentationFormat>Произвольный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English 4 класс.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4 класс.</dc:title>
  <dc:creator>User</dc:creator>
  <cp:lastModifiedBy>user</cp:lastModifiedBy>
  <cp:revision>3</cp:revision>
  <dcterms:created xsi:type="dcterms:W3CDTF">2020-03-20T05:35:13Z</dcterms:created>
  <dcterms:modified xsi:type="dcterms:W3CDTF">2020-04-07T11:34:57Z</dcterms:modified>
</cp:coreProperties>
</file>