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399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820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989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273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962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53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536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265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947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59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988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F588C-DFC6-47CD-87BD-FE234D9ECF0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914C2-B1B4-4287-9B07-9205ECA604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16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4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урока : как я могу добраться до зоопарка 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148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Задание № 1 стр. 31. дети спрашивают о том, как пройти в различные места в городе Энди. Куда идут дети ? Прочитай небольшие диалоги, о том как дети спрашивают как пройти в различные места и переведи их. Обрати внимание на выделенные слова. К какому из диалогов подходит картинка? Какие вопросы задают дети ?</a:t>
            </a:r>
          </a:p>
          <a:p>
            <a:r>
              <a:rPr lang="ru-RU" dirty="0"/>
              <a:t>З</a:t>
            </a:r>
            <a:r>
              <a:rPr lang="ru-RU" dirty="0" smtClean="0"/>
              <a:t>адание № 2 стр.31 . Здесь несколько диалогов в лабиринте на стр.32. прочитайте рамочку на стр.31. найди все диалоги из лабиринта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3860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ru-RU" dirty="0" smtClean="0"/>
              <a:t>Домашнее задание :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27" t="-6038" r="29715" b="18037"/>
          <a:stretch/>
        </p:blipFill>
        <p:spPr>
          <a:xfrm>
            <a:off x="1835696" y="836712"/>
            <a:ext cx="5212851" cy="620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114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101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Английский язык 4 класс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4 класс</dc:title>
  <dc:creator>user</dc:creator>
  <cp:lastModifiedBy>user</cp:lastModifiedBy>
  <cp:revision>3</cp:revision>
  <dcterms:created xsi:type="dcterms:W3CDTF">2020-04-28T08:03:55Z</dcterms:created>
  <dcterms:modified xsi:type="dcterms:W3CDTF">2020-04-28T08:42:52Z</dcterms:modified>
</cp:coreProperties>
</file>