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A867F-8851-4B50-89FB-461520FB328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C3FE-79A6-4A49-8415-4CD6314F9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342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A867F-8851-4B50-89FB-461520FB328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C3FE-79A6-4A49-8415-4CD6314F9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960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A867F-8851-4B50-89FB-461520FB328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C3FE-79A6-4A49-8415-4CD6314F9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374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A867F-8851-4B50-89FB-461520FB328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C3FE-79A6-4A49-8415-4CD6314F9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294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A867F-8851-4B50-89FB-461520FB328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C3FE-79A6-4A49-8415-4CD6314F9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583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A867F-8851-4B50-89FB-461520FB328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C3FE-79A6-4A49-8415-4CD6314F9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000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A867F-8851-4B50-89FB-461520FB328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C3FE-79A6-4A49-8415-4CD6314F9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601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A867F-8851-4B50-89FB-461520FB328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C3FE-79A6-4A49-8415-4CD6314F9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296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A867F-8851-4B50-89FB-461520FB328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C3FE-79A6-4A49-8415-4CD6314F9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10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A867F-8851-4B50-89FB-461520FB328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C3FE-79A6-4A49-8415-4CD6314F9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705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A867F-8851-4B50-89FB-461520FB328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C3FE-79A6-4A49-8415-4CD6314F9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771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A867F-8851-4B50-89FB-461520FB3287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1C3FE-79A6-4A49-8415-4CD6314F9C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978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4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 урока: я живу в маленьком городе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3416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ru-RU" dirty="0" smtClean="0"/>
              <a:t>Задание № 1 стр. 29.  прочитай и переведи текст , придумайте две истории( смотри пункт 1.1)</a:t>
            </a:r>
          </a:p>
          <a:p>
            <a:r>
              <a:rPr lang="ru-RU" dirty="0" smtClean="0"/>
              <a:t>1.2) стр.30 . Какие из этих предложений правильные , а какие нет? Обрати внимание на звуки в этих предложениях.</a:t>
            </a:r>
          </a:p>
          <a:p>
            <a:r>
              <a:rPr lang="ru-RU" dirty="0" smtClean="0"/>
              <a:t>1.3)стр. 30.  прочитай и переведи предложения. сопоставь части предложения..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084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ru-RU" dirty="0" smtClean="0"/>
              <a:t>Домашнее задание: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078" y="1124744"/>
            <a:ext cx="4535733" cy="4993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6769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70</Words>
  <Application>Microsoft Office PowerPoint</Application>
  <PresentationFormat>Экран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Английский язык 4 класс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4 класс</dc:title>
  <dc:creator>user</dc:creator>
  <cp:lastModifiedBy>user</cp:lastModifiedBy>
  <cp:revision>4</cp:revision>
  <dcterms:created xsi:type="dcterms:W3CDTF">2020-04-23T06:56:09Z</dcterms:created>
  <dcterms:modified xsi:type="dcterms:W3CDTF">2020-04-23T07:43:47Z</dcterms:modified>
</cp:coreProperties>
</file>