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1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0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0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9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71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6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9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9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66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9A03-56B5-4AAD-AFE4-9814BEC28F03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0A19-9BEB-449E-8988-F6B1135E2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9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4H86/54gR89vhm/06_Unit%206/06%20-%20Lesson%201.%20Ex.%203.2)%20p.%2022-23.%20Sam's%20story.mp3" TargetMode="External"/><Relationship Id="rId2" Type="http://schemas.openxmlformats.org/officeDocument/2006/relationships/hyperlink" Target="https://cloud.mail.ru/public/4H86/54gR89vhm/06_Unit%206/05%20-%20Lesson%201.%20Ex.%203.1)%20p.%2022.%20Emma's%20story.mp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4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 здесь я живу. Мне нравится жить в моем родном городе.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44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Задание № 1 стр. 20. Энди Миллс живет в красивом старом городе в Англии. Посмотри на карту , какие места там есть ? Слова прочитать и перевести. Почему Энди любит жить в своем городе? Прочитай и переведи текст . Ответь на вопрос. Какие любимые места у Энди в его городе?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Задание № 3 стр. 22. Друзья Энди по переписке рассказывают о своем городе. Прослушай записи.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https://cloud.mail.ru/public/4H86/54gR89vhm/06_Unit%206/05%20-%20Lesson%201.%20Ex.%203.1)%20p.%2022.%20Emma's%20story.mp3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 история Эммы).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https://cloud.mail.ru/public/4H86/54gR89vhm/06_Unit%206/06%20-%20Lesson%201.%20Ex.%203.2)%20p.%2022-23.%20Sam's%20story.mp3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 история Сэма) прослушай историю Сэма и заполни пропуски в тексте № 3.2  стр. 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 : напишите 8 предложений о своем родном крае, какие места Вам нравятся? Что интересного в вашем городе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крае. Задание выполняем своевременно и подписываем( ОБЯЗАТЕЛЬНО) свое имя и за какое число сделано задание. Можно оформить в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виде проекта.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74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193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Английский язык 4 класс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4 класс</dc:title>
  <dc:creator>user</dc:creator>
  <cp:lastModifiedBy>user</cp:lastModifiedBy>
  <cp:revision>4</cp:revision>
  <dcterms:created xsi:type="dcterms:W3CDTF">2020-04-13T10:21:08Z</dcterms:created>
  <dcterms:modified xsi:type="dcterms:W3CDTF">2020-04-13T10:58:34Z</dcterms:modified>
</cp:coreProperties>
</file>