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90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time_continue=14&amp;v=WGzBcosCafo&amp;feature=emb_logo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time_continue=42&amp;v=5qsZOovjPzY&amp;feature=emb_log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0-tub-ru.yandex.net/i?id=95d290906d17be5eaafb99f531d2ebce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09625"/>
            <a:ext cx="11430000" cy="766762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1371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Выполни зарядку</a:t>
            </a:r>
            <a:br>
              <a:rPr lang="ru-RU" dirty="0" smtClean="0"/>
            </a:br>
            <a:r>
              <a:rPr lang="en-US" dirty="0" smtClean="0">
                <a:hlinkClick r:id="rId3"/>
              </a:rPr>
              <a:t>https://www.youtube.com/watch?time_continue=14&amp;v=WGzBcosCafo&amp;feature=emb_logo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7800" y="32004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4"/>
              </a:rPr>
              <a:t>https</a:t>
            </a:r>
            <a:r>
              <a:rPr lang="en-US" dirty="0" smtClean="0">
                <a:hlinkClick r:id="rId4"/>
              </a:rPr>
              <a:t>://www.youtube.com/watch?time_continue=42&amp;v=5qsZOovjPzY&amp;feature=emb_logo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Выполни зарядку https://www.youtube.com/watch?time_continue=14&amp;v=WGzBcosCafo&amp;feature=emb_logo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Выполни зарядку</dc:title>
  <dc:creator>Николай</dc:creator>
  <cp:lastModifiedBy>Николай</cp:lastModifiedBy>
  <cp:revision>3</cp:revision>
  <dcterms:created xsi:type="dcterms:W3CDTF">2020-04-10T09:33:48Z</dcterms:created>
  <dcterms:modified xsi:type="dcterms:W3CDTF">2020-04-10T09:43:31Z</dcterms:modified>
</cp:coreProperties>
</file>