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C32FF-93D6-415E-9725-D434B0B0DEE0}" type="datetimeFigureOut">
              <a:rPr lang="ru-RU" smtClean="0"/>
              <a:t>09.04.2020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BEB2B-ED00-4B9B-A222-E6DE078793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709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C32FF-93D6-415E-9725-D434B0B0DEE0}" type="datetimeFigureOut">
              <a:rPr lang="ru-RU" smtClean="0"/>
              <a:t>09.04.2020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BEB2B-ED00-4B9B-A222-E6DE078793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3592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C32FF-93D6-415E-9725-D434B0B0DEE0}" type="datetimeFigureOut">
              <a:rPr lang="ru-RU" smtClean="0"/>
              <a:t>09.04.2020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BEB2B-ED00-4B9B-A222-E6DE078793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426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C32FF-93D6-415E-9725-D434B0B0DEE0}" type="datetimeFigureOut">
              <a:rPr lang="ru-RU" smtClean="0"/>
              <a:t>09.04.2020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BEB2B-ED00-4B9B-A222-E6DE078793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6593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C32FF-93D6-415E-9725-D434B0B0DEE0}" type="datetimeFigureOut">
              <a:rPr lang="ru-RU" smtClean="0"/>
              <a:t>09.04.2020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BEB2B-ED00-4B9B-A222-E6DE078793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1960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C32FF-93D6-415E-9725-D434B0B0DEE0}" type="datetimeFigureOut">
              <a:rPr lang="ru-RU" smtClean="0"/>
              <a:t>09.04.2020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BEB2B-ED00-4B9B-A222-E6DE078793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6235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C32FF-93D6-415E-9725-D434B0B0DEE0}" type="datetimeFigureOut">
              <a:rPr lang="ru-RU" smtClean="0"/>
              <a:t>09.04.2020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BEB2B-ED00-4B9B-A222-E6DE078793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8611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C32FF-93D6-415E-9725-D434B0B0DEE0}" type="datetimeFigureOut">
              <a:rPr lang="ru-RU" smtClean="0"/>
              <a:t>09.04.2020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BEB2B-ED00-4B9B-A222-E6DE078793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0169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C32FF-93D6-415E-9725-D434B0B0DEE0}" type="datetimeFigureOut">
              <a:rPr lang="ru-RU" smtClean="0"/>
              <a:t>09.04.2020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BEB2B-ED00-4B9B-A222-E6DE078793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2856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C32FF-93D6-415E-9725-D434B0B0DEE0}" type="datetimeFigureOut">
              <a:rPr lang="ru-RU" smtClean="0"/>
              <a:t>09.04.2020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BEB2B-ED00-4B9B-A222-E6DE078793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4186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C32FF-93D6-415E-9725-D434B0B0DEE0}" type="datetimeFigureOut">
              <a:rPr lang="ru-RU" smtClean="0"/>
              <a:t>09.04.2020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BEB2B-ED00-4B9B-A222-E6DE078793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1554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8C32FF-93D6-415E-9725-D434B0B0DEE0}" type="datetimeFigureOut">
              <a:rPr lang="ru-RU" smtClean="0"/>
              <a:t>09.04.2020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ABEB2B-ED00-4B9B-A222-E6DE078793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3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Английский язык 4 класс.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Тема урока : я счастлив когда я дома.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046649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/>
          </a:bodyPr>
          <a:lstStyle/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Задание № 1 стр. 17. перед вами два письма , с ответом на вопрос « Какое место делает меня счастливым?». Прочитайте переведите и ответьте на вопросы. Данное задание делаем устно. Тренируем чтение и перевод, незнакомые слова выписываем себе в тетради вместе с переводом.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Задние № 2 стр. 18 . Делаем письменно. Какое лучшее место в твоем доме? С помощью конструкций предложений, которые даны нам , составляем предложения 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86935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6009531"/>
          </a:xfrm>
        </p:spPr>
        <p:txBody>
          <a:bodyPr>
            <a:normAutofit/>
          </a:bodyPr>
          <a:lstStyle/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Домашнее задание: № 3 стр. 18 написать небольшой текст из 5 предложений, на тему : « Какое место делает тебя счастливым?».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Присылаем на адрес: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mia1235648@mail.ru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523976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123</Words>
  <Application>Microsoft Office PowerPoint</Application>
  <PresentationFormat>Экран (4:3)</PresentationFormat>
  <Paragraphs>8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Английский язык 4 класс.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Английский язык 4 класс.</dc:title>
  <dc:creator>user</dc:creator>
  <cp:lastModifiedBy>user</cp:lastModifiedBy>
  <cp:revision>2</cp:revision>
  <dcterms:created xsi:type="dcterms:W3CDTF">2020-04-09T08:09:29Z</dcterms:created>
  <dcterms:modified xsi:type="dcterms:W3CDTF">2020-04-09T08:29:18Z</dcterms:modified>
</cp:coreProperties>
</file>