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815376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641308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554040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366895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669974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146000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65684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42913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236275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86859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505050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081D69-706A-4901-B788-6AC701420935}" type="datetimeFigureOut">
              <a:rPr lang="ru-RU" smtClean="0"/>
              <a:t>20.04.2020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2B6C8D-4D6E-4EEC-B240-6D95AFED231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569318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Английский язык 2 класс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Тема урока: задание на буквы и звуки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049056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0304"/>
            <a:ext cx="10515600" cy="5996659"/>
          </a:xfrm>
        </p:spPr>
        <p:txBody>
          <a:bodyPr/>
          <a:lstStyle/>
          <a:p>
            <a:r>
              <a:rPr lang="ru-RU" b="1" dirty="0"/>
              <a:t>АНГЛИЙСКИЕ БУКВЫ И ЗВУКИ</a:t>
            </a:r>
            <a:endParaRPr lang="ru-RU" dirty="0"/>
          </a:p>
          <a:p>
            <a:r>
              <a:rPr lang="ru-RU" b="1" dirty="0"/>
              <a:t>Задание 1. Назови английские буквы и напиши их парами:</a:t>
            </a:r>
            <a:endParaRPr lang="ru-RU" dirty="0"/>
          </a:p>
          <a:p>
            <a:r>
              <a:rPr lang="en-US" dirty="0"/>
              <a:t>A, F, d, B, e, C, f, g, a, b, </a:t>
            </a:r>
            <a:r>
              <a:rPr lang="ru-RU" dirty="0"/>
              <a:t>с, </a:t>
            </a:r>
            <a:r>
              <a:rPr lang="en-US" dirty="0"/>
              <a:t>D, E, G.</a:t>
            </a:r>
          </a:p>
          <a:p>
            <a:r>
              <a:rPr lang="ru-RU" b="1" dirty="0"/>
              <a:t>Задание 2. Напиши пропущенные буквы:</a:t>
            </a:r>
            <a:endParaRPr lang="ru-RU" dirty="0"/>
          </a:p>
          <a:p>
            <a:r>
              <a:rPr lang="en-US" dirty="0"/>
              <a:t>H__, I__, J__, K __, L___, M___, N__, O__, P__</a:t>
            </a:r>
          </a:p>
          <a:p>
            <a:r>
              <a:rPr lang="ru-RU" b="1" dirty="0"/>
              <a:t>Задание 3. Найди ошибку и напиши буквы правильно:</a:t>
            </a:r>
            <a:endParaRPr lang="ru-RU" dirty="0"/>
          </a:p>
          <a:p>
            <a:r>
              <a:rPr lang="en-US" dirty="0"/>
              <a:t>Aa, </a:t>
            </a:r>
            <a:r>
              <a:rPr lang="en-US" dirty="0" err="1"/>
              <a:t>Bd</a:t>
            </a:r>
            <a:r>
              <a:rPr lang="en-US" dirty="0"/>
              <a:t>, Cc, Db, </a:t>
            </a:r>
            <a:r>
              <a:rPr lang="en-US" dirty="0" err="1"/>
              <a:t>Ee</a:t>
            </a:r>
            <a:r>
              <a:rPr lang="en-US" dirty="0"/>
              <a:t>, </a:t>
            </a:r>
            <a:r>
              <a:rPr lang="en-US" dirty="0" err="1"/>
              <a:t>Ff</a:t>
            </a:r>
            <a:r>
              <a:rPr lang="en-US" dirty="0"/>
              <a:t>, Gg, </a:t>
            </a:r>
            <a:r>
              <a:rPr lang="en-US" dirty="0" err="1"/>
              <a:t>Hn</a:t>
            </a:r>
            <a:r>
              <a:rPr lang="en-US" dirty="0"/>
              <a:t>, </a:t>
            </a:r>
            <a:r>
              <a:rPr lang="en-US" dirty="0" err="1"/>
              <a:t>Ij</a:t>
            </a:r>
            <a:r>
              <a:rPr lang="en-US" dirty="0"/>
              <a:t>, Ji, </a:t>
            </a:r>
            <a:r>
              <a:rPr lang="en-US" dirty="0" err="1"/>
              <a:t>Kk</a:t>
            </a:r>
            <a:r>
              <a:rPr lang="en-US" dirty="0"/>
              <a:t>, </a:t>
            </a:r>
            <a:r>
              <a:rPr lang="en-US" dirty="0" err="1"/>
              <a:t>Ll</a:t>
            </a:r>
            <a:r>
              <a:rPr lang="en-US" dirty="0"/>
              <a:t>, Mm, </a:t>
            </a:r>
            <a:r>
              <a:rPr lang="en-US" dirty="0" err="1"/>
              <a:t>Nh</a:t>
            </a:r>
            <a:r>
              <a:rPr lang="en-US" dirty="0"/>
              <a:t>, </a:t>
            </a:r>
            <a:r>
              <a:rPr lang="en-US" dirty="0" err="1"/>
              <a:t>Oo</a:t>
            </a:r>
            <a:r>
              <a:rPr lang="en-US" dirty="0"/>
              <a:t>, Pp.</a:t>
            </a:r>
          </a:p>
          <a:p>
            <a:r>
              <a:rPr lang="ru-RU" b="1" dirty="0"/>
              <a:t>Задание 4. Напиши пропущенные буквы:</a:t>
            </a:r>
            <a:endParaRPr lang="ru-RU" dirty="0"/>
          </a:p>
          <a:p>
            <a:r>
              <a:rPr lang="ru-RU" dirty="0"/>
              <a:t>__</a:t>
            </a:r>
            <a:r>
              <a:rPr lang="en-US" dirty="0"/>
              <a:t>h, __q, __r, __s, __t, __u, __v, __w, __z, __y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432661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0304"/>
            <a:ext cx="10515600" cy="5996659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Домашнее задание:</a:t>
            </a:r>
          </a:p>
          <a:p>
            <a:r>
              <a:rPr lang="ru-RU" b="1" dirty="0"/>
              <a:t>Задание 5. Напиши буквы в алфавитном порядке. Какие буквы пропущены?</a:t>
            </a:r>
            <a:endParaRPr lang="ru-RU" dirty="0"/>
          </a:p>
          <a:p>
            <a:r>
              <a:rPr lang="en-US" dirty="0" err="1"/>
              <a:t>Hh</a:t>
            </a:r>
            <a:r>
              <a:rPr lang="en-US" dirty="0"/>
              <a:t>, Xx, </a:t>
            </a:r>
            <a:r>
              <a:rPr lang="en-US" dirty="0" err="1"/>
              <a:t>Kk</a:t>
            </a:r>
            <a:r>
              <a:rPr lang="en-US" dirty="0"/>
              <a:t>, </a:t>
            </a:r>
            <a:r>
              <a:rPr lang="en-US" dirty="0" err="1"/>
              <a:t>Ss</a:t>
            </a:r>
            <a:r>
              <a:rPr lang="en-US" dirty="0"/>
              <a:t>, </a:t>
            </a:r>
            <a:r>
              <a:rPr lang="en-US" dirty="0" err="1"/>
              <a:t>Uu</a:t>
            </a:r>
            <a:r>
              <a:rPr lang="en-US" dirty="0"/>
              <a:t>, Cc, Pp, </a:t>
            </a:r>
            <a:r>
              <a:rPr lang="en-US" dirty="0" err="1"/>
              <a:t>Nn</a:t>
            </a:r>
            <a:r>
              <a:rPr lang="en-US" dirty="0"/>
              <a:t>, Aa, </a:t>
            </a:r>
            <a:r>
              <a:rPr lang="en-US" dirty="0" err="1"/>
              <a:t>Zz</a:t>
            </a:r>
            <a:r>
              <a:rPr lang="en-US" dirty="0"/>
              <a:t>, </a:t>
            </a:r>
            <a:r>
              <a:rPr lang="en-US" dirty="0" err="1"/>
              <a:t>Ee</a:t>
            </a:r>
            <a:r>
              <a:rPr lang="en-US" dirty="0"/>
              <a:t>, </a:t>
            </a:r>
            <a:r>
              <a:rPr lang="en-US" dirty="0" err="1"/>
              <a:t>Dd</a:t>
            </a:r>
            <a:r>
              <a:rPr lang="en-US" dirty="0"/>
              <a:t>, Bb, </a:t>
            </a:r>
            <a:r>
              <a:rPr lang="en-US" dirty="0" err="1"/>
              <a:t>Ff</a:t>
            </a:r>
            <a:r>
              <a:rPr lang="en-US" dirty="0"/>
              <a:t>, </a:t>
            </a:r>
            <a:r>
              <a:rPr lang="en-US" dirty="0" err="1"/>
              <a:t>Jj</a:t>
            </a:r>
            <a:r>
              <a:rPr lang="en-US" dirty="0"/>
              <a:t>, Mm, </a:t>
            </a:r>
            <a:r>
              <a:rPr lang="en-US" dirty="0" err="1"/>
              <a:t>Oo</a:t>
            </a:r>
            <a:r>
              <a:rPr lang="en-US" dirty="0"/>
              <a:t>, Rr, </a:t>
            </a:r>
            <a:r>
              <a:rPr lang="en-US" dirty="0" err="1"/>
              <a:t>Vv</a:t>
            </a:r>
            <a:r>
              <a:rPr lang="en-US" dirty="0"/>
              <a:t>, </a:t>
            </a:r>
            <a:r>
              <a:rPr lang="en-US" dirty="0" err="1"/>
              <a:t>Yy</a:t>
            </a:r>
            <a:endParaRPr lang="en-US" dirty="0"/>
          </a:p>
          <a:p>
            <a:r>
              <a:rPr lang="ru-RU" b="1" dirty="0"/>
              <a:t>Задание 6. Назови английские буквы:</a:t>
            </a:r>
            <a:endParaRPr lang="ru-RU" dirty="0"/>
          </a:p>
          <a:p>
            <a:r>
              <a:rPr lang="en-US" dirty="0"/>
              <a:t>W, q, l, Y, G, f, h, D, b, P, R, t, E, x, g, I, L, m, n, r, </a:t>
            </a:r>
            <a:r>
              <a:rPr lang="en-US" dirty="0" err="1"/>
              <a:t>i</a:t>
            </a:r>
            <a:r>
              <a:rPr lang="en-US" dirty="0"/>
              <a:t>, d, j, V, J, y, Q</a:t>
            </a:r>
          </a:p>
          <a:p>
            <a:r>
              <a:rPr lang="ru-RU" b="1" dirty="0"/>
              <a:t>Задание 7. Соедини буквы и звуки:</a:t>
            </a:r>
            <a:endParaRPr lang="ru-RU" dirty="0"/>
          </a:p>
          <a:p>
            <a:r>
              <a:rPr lang="en-US" dirty="0"/>
              <a:t>Bb Cc </a:t>
            </a:r>
            <a:r>
              <a:rPr lang="en-US" dirty="0" err="1"/>
              <a:t>Dd</a:t>
            </a:r>
            <a:r>
              <a:rPr lang="en-US" dirty="0"/>
              <a:t> </a:t>
            </a:r>
            <a:r>
              <a:rPr lang="en-US" dirty="0" err="1"/>
              <a:t>Hh</a:t>
            </a:r>
            <a:r>
              <a:rPr lang="en-US" dirty="0"/>
              <a:t> </a:t>
            </a:r>
            <a:r>
              <a:rPr lang="en-US" dirty="0" err="1"/>
              <a:t>Ll</a:t>
            </a:r>
            <a:r>
              <a:rPr lang="en-US" dirty="0"/>
              <a:t> </a:t>
            </a:r>
            <a:r>
              <a:rPr lang="en-US" dirty="0" err="1"/>
              <a:t>Ss</a:t>
            </a:r>
            <a:r>
              <a:rPr lang="en-US" dirty="0"/>
              <a:t> </a:t>
            </a:r>
            <a:r>
              <a:rPr lang="en-US" dirty="0" err="1"/>
              <a:t>Zz</a:t>
            </a:r>
            <a:r>
              <a:rPr lang="en-US" dirty="0"/>
              <a:t> Rr Pp </a:t>
            </a:r>
            <a:r>
              <a:rPr lang="en-US" dirty="0" err="1"/>
              <a:t>Ff</a:t>
            </a:r>
            <a:r>
              <a:rPr lang="en-US" dirty="0"/>
              <a:t> </a:t>
            </a:r>
            <a:r>
              <a:rPr lang="en-US" dirty="0" err="1"/>
              <a:t>Kk</a:t>
            </a:r>
            <a:endParaRPr lang="en-US" dirty="0"/>
          </a:p>
          <a:p>
            <a:r>
              <a:rPr lang="en-US" dirty="0"/>
              <a:t>[b] [z] [s] [r] [k] [f] [d] [h] [l] [p]</a:t>
            </a:r>
          </a:p>
          <a:p>
            <a:r>
              <a:rPr lang="ru-RU" b="1" dirty="0"/>
              <a:t>Задание 8. Назови буквы, которые стоят не на своём месте:</a:t>
            </a:r>
            <a:endParaRPr lang="ru-RU" dirty="0"/>
          </a:p>
          <a:p>
            <a:r>
              <a:rPr lang="en-US" dirty="0"/>
              <a:t>Aa, Bb, </a:t>
            </a:r>
            <a:r>
              <a:rPr lang="en-US" dirty="0" err="1"/>
              <a:t>Ss</a:t>
            </a:r>
            <a:r>
              <a:rPr lang="en-US" dirty="0"/>
              <a:t>, </a:t>
            </a:r>
            <a:r>
              <a:rPr lang="en-US" dirty="0" err="1"/>
              <a:t>Dd</a:t>
            </a:r>
            <a:r>
              <a:rPr lang="en-US" dirty="0"/>
              <a:t>, </a:t>
            </a:r>
            <a:r>
              <a:rPr lang="en-US" dirty="0" err="1"/>
              <a:t>Ff</a:t>
            </a:r>
            <a:r>
              <a:rPr lang="en-US" dirty="0"/>
              <a:t>, </a:t>
            </a:r>
            <a:r>
              <a:rPr lang="en-US" dirty="0" err="1"/>
              <a:t>Ee</a:t>
            </a:r>
            <a:r>
              <a:rPr lang="en-US" dirty="0"/>
              <a:t>, Gg, </a:t>
            </a:r>
            <a:r>
              <a:rPr lang="en-US" dirty="0" err="1"/>
              <a:t>Hh</a:t>
            </a:r>
            <a:r>
              <a:rPr lang="en-US" dirty="0"/>
              <a:t>, </a:t>
            </a:r>
            <a:r>
              <a:rPr lang="en-US" dirty="0" err="1"/>
              <a:t>Jj</a:t>
            </a:r>
            <a:r>
              <a:rPr lang="en-US" dirty="0"/>
              <a:t>, Ii, </a:t>
            </a:r>
            <a:r>
              <a:rPr lang="en-US" dirty="0" err="1"/>
              <a:t>Kk</a:t>
            </a:r>
            <a:r>
              <a:rPr lang="en-US" dirty="0"/>
              <a:t>, </a:t>
            </a:r>
            <a:r>
              <a:rPr lang="en-US" dirty="0" err="1"/>
              <a:t>Ll</a:t>
            </a:r>
            <a:r>
              <a:rPr lang="en-US" dirty="0"/>
              <a:t>, Mm, </a:t>
            </a:r>
            <a:r>
              <a:rPr lang="en-US" dirty="0" err="1"/>
              <a:t>Nn</a:t>
            </a:r>
            <a:r>
              <a:rPr lang="en-US" dirty="0"/>
              <a:t>, </a:t>
            </a:r>
            <a:r>
              <a:rPr lang="en-US" dirty="0" err="1"/>
              <a:t>Oo</a:t>
            </a:r>
            <a:r>
              <a:rPr lang="en-US" dirty="0"/>
              <a:t>, Pp, </a:t>
            </a:r>
            <a:r>
              <a:rPr lang="en-US" dirty="0" err="1"/>
              <a:t>Qq</a:t>
            </a:r>
            <a:r>
              <a:rPr lang="en-US" dirty="0"/>
              <a:t>, Rr, Cc, Tt, </a:t>
            </a:r>
            <a:r>
              <a:rPr lang="en-US" dirty="0" err="1"/>
              <a:t>Uu</a:t>
            </a:r>
            <a:r>
              <a:rPr lang="en-US" dirty="0"/>
              <a:t>, </a:t>
            </a:r>
            <a:r>
              <a:rPr lang="en-US" dirty="0" err="1"/>
              <a:t>Ww</a:t>
            </a:r>
            <a:r>
              <a:rPr lang="en-US" dirty="0"/>
              <a:t>, </a:t>
            </a:r>
            <a:r>
              <a:rPr lang="en-US" dirty="0" err="1"/>
              <a:t>Vv</a:t>
            </a:r>
            <a:r>
              <a:rPr lang="en-US" dirty="0"/>
              <a:t>, Xx, </a:t>
            </a:r>
            <a:r>
              <a:rPr lang="en-US" dirty="0" err="1"/>
              <a:t>Yy</a:t>
            </a:r>
            <a:r>
              <a:rPr lang="en-US" dirty="0"/>
              <a:t>, </a:t>
            </a:r>
            <a:r>
              <a:rPr lang="en-US" dirty="0" err="1"/>
              <a:t>Zz</a:t>
            </a:r>
            <a:r>
              <a:rPr lang="en-US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28590281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65</Words>
  <Application>Microsoft Office PowerPoint</Application>
  <PresentationFormat>Широкоэкранный</PresentationFormat>
  <Paragraphs>21</Paragraphs>
  <Slides>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Тема Office</vt:lpstr>
      <vt:lpstr>Английский язык 2 класс</vt:lpstr>
      <vt:lpstr>Презентация PowerPoint</vt:lpstr>
      <vt:lpstr>Презентация PowerPoint</vt:lpstr>
    </vt:vector>
  </TitlesOfParts>
  <Company>StartSoft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Английский язык 2 класс</dc:title>
  <dc:creator>Wolf1</dc:creator>
  <cp:lastModifiedBy>Wolf1</cp:lastModifiedBy>
  <cp:revision>1</cp:revision>
  <dcterms:created xsi:type="dcterms:W3CDTF">2020-04-20T09:08:19Z</dcterms:created>
  <dcterms:modified xsi:type="dcterms:W3CDTF">2020-04-20T09:10:10Z</dcterms:modified>
</cp:coreProperties>
</file>

<file path=docProps/thumbnail.jpeg>
</file>