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22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5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2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8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39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9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60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DB607-9929-48BB-BE97-4F7D30B49410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22271-B6EC-4864-A5EF-EA3375733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5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a1235648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2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: Мои каникулы.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15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ru-RU" dirty="0" smtClean="0"/>
              <a:t>Данный урок о погоде и одежде. У Лулу и Ларри уже летние каникулы, мы узнаем какая у них погода и во что они одеты. В задании № 1 стр. 98 у нас появились новые слова, их нужно перевести и прочитать.</a:t>
            </a:r>
          </a:p>
          <a:p>
            <a:r>
              <a:rPr lang="ru-RU" dirty="0" smtClean="0"/>
              <a:t>Задание № 2 стр. 98 . Поговори с одноклассником используя образец, в данном упражнении идет отработка навыков диалогической речи.</a:t>
            </a:r>
          </a:p>
          <a:p>
            <a:r>
              <a:rPr lang="ru-RU" dirty="0" smtClean="0"/>
              <a:t>- Очень жарко! – Одень шляпу</a:t>
            </a:r>
          </a:p>
          <a:p>
            <a:r>
              <a:rPr lang="ru-RU" dirty="0" smtClean="0"/>
              <a:t>- Очень жарко!- Сними жакет.</a:t>
            </a:r>
          </a:p>
        </p:txBody>
      </p:sp>
    </p:spTree>
    <p:extLst>
      <p:ext uri="{BB962C8B-B14F-4D97-AF65-F5344CB8AC3E}">
        <p14:creationId xmlns:p14="http://schemas.microsoft.com/office/powerpoint/2010/main" val="106694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ru-RU" dirty="0" smtClean="0"/>
              <a:t>Домашнее задание: № 3 стр. 99 . Посмотри на картинки, прослушай диалог и прочитай его.</a:t>
            </a:r>
          </a:p>
          <a:p>
            <a:r>
              <a:rPr lang="en-US" dirty="0" smtClean="0">
                <a:hlinkClick r:id="rId2"/>
              </a:rPr>
              <a:t>mia1235648@mail.ru</a:t>
            </a:r>
            <a:r>
              <a:rPr lang="en-US" dirty="0" smtClean="0"/>
              <a:t> </a:t>
            </a:r>
            <a:r>
              <a:rPr lang="ru-RU" dirty="0" smtClean="0"/>
              <a:t>Присылаем задание в будни до 6 часов вечера. </a:t>
            </a:r>
            <a:r>
              <a:rPr lang="ru-RU" smtClean="0"/>
              <a:t>Подписываем имя и дату задания.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367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128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Английский язык 2 класс.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2 класс.</dc:title>
  <dc:creator>user</dc:creator>
  <cp:lastModifiedBy>user</cp:lastModifiedBy>
  <cp:revision>2</cp:revision>
  <dcterms:created xsi:type="dcterms:W3CDTF">2020-04-15T09:39:55Z</dcterms:created>
  <dcterms:modified xsi:type="dcterms:W3CDTF">2020-04-15T09:50:35Z</dcterms:modified>
</cp:coreProperties>
</file>