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64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81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20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23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1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5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9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5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22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80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38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17145-C804-429A-945D-2C51709D1F0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ED970-A0F7-4663-9864-1BB24295A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89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Английский язык 2 класс. </a:t>
            </a:r>
            <a:r>
              <a:rPr lang="en-US" dirty="0" smtClean="0"/>
              <a:t>Spotlight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урока: Тест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2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Task 1.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Расшифруй слова и запиши их в тетрадь. 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1) c a g i m i n a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2) y l f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3) n o l c w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4) y n f u n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5) r u c i s c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6) w i s g n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Task 2.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Ответь на вопросы. Запиши ответы в тетрадь.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 you swim?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 you sing?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 you dance like a ballerina?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 you speak English?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Can you climb like a panda?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26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Task 3.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Напиши 3 предложения о том, что умеет делать Алекс и 3 предложения о том, что не умеет делать Мэри.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Alex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Jump like a frog	yes	no	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yes	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dance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	yes	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swing like a chimp	yes	no	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climb a tree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yes	no	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fly like a bird	no	no	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swim like a fish	yes	yes	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Task 4.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Напиши, что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умеют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делать животные.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fish ____________________________ 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horse ___________________________ 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bird _____________________________ 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dog _____________________________ 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mouse ___________________________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576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Task 5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Выбери и запиши предложение с правильным вариантом.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She can dance like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 frog/a ballerina.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He can climb like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 fish/a monkey.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Lulu   can jump like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 bird/a frog.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Larry can swim like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 horse//a fish.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Nanny Shine can sing like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 bird/a rabbit.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He can swing like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 monkey/an elephant.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Task 6.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Тебе сообщают удивительные факты о животных. Переспроси как в образце.</a:t>
            </a:r>
          </a:p>
          <a:p>
            <a:r>
              <a:rPr lang="en-US" sz="1800" i="1" dirty="0" err="1" smtClean="0">
                <a:latin typeface="Times New Roman" pitchFamily="18" charset="0"/>
                <a:cs typeface="Times New Roman" pitchFamily="18" charset="0"/>
              </a:rPr>
              <a:t>Образец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: A fish can fly. – 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a fish fly?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dog can climb a tree. - _____________________?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parrot can speak. - _______________________?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horse can swim. - ________________________ ?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kangaroo can swing. - _____________________?</a:t>
            </a:r>
          </a:p>
          <a:p>
            <a:r>
              <a:rPr lang="ru-RU" sz="1800" dirty="0" smtClean="0"/>
              <a:t>Тест делаем и присылаем до пятницы . Адрес :</a:t>
            </a:r>
            <a:r>
              <a:rPr lang="en-US" sz="1800" smtClean="0"/>
              <a:t>mia1235648@mail.ru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286928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261</Words>
  <Application>Microsoft Office PowerPoint</Application>
  <PresentationFormat>Экран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Английский язык 2 класс. Spotlight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Английский язык 2 класс. Spotlight</dc:title>
  <dc:creator>user</dc:creator>
  <cp:lastModifiedBy>user</cp:lastModifiedBy>
  <cp:revision>3</cp:revision>
  <dcterms:created xsi:type="dcterms:W3CDTF">2020-04-13T07:50:02Z</dcterms:created>
  <dcterms:modified xsi:type="dcterms:W3CDTF">2020-04-13T08:18:04Z</dcterms:modified>
</cp:coreProperties>
</file>