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8" r:id="rId2"/>
    <p:sldId id="256" r:id="rId3"/>
    <p:sldId id="257" r:id="rId4"/>
    <p:sldId id="262" r:id="rId5"/>
    <p:sldId id="267" r:id="rId6"/>
    <p:sldId id="268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0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566B81-1581-4046-B7D4-6CC4BC75AA1E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FF7A0C-2A70-4114-BDDC-44DD731D43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3424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F7A0C-2A70-4114-BDDC-44DD731D43E0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46562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s://ds02.infourok.ru/uploads/ex/10a2/00063ea9-94d661b2/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64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11560" y="0"/>
            <a:ext cx="8529476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 smtClean="0">
                <a:ea typeface="Calibri"/>
                <a:cs typeface="Times New Roman"/>
              </a:rPr>
              <a:t>11.04 </a:t>
            </a:r>
            <a:r>
              <a:rPr lang="ru-RU" sz="3200" b="1" dirty="0">
                <a:ea typeface="Calibri"/>
                <a:cs typeface="Times New Roman"/>
              </a:rPr>
              <a:t>Урок технологии 2 класс.</a:t>
            </a:r>
          </a:p>
        </p:txBody>
      </p:sp>
    </p:spTree>
    <p:extLst>
      <p:ext uri="{BB962C8B-B14F-4D97-AF65-F5344CB8AC3E}">
        <p14:creationId xmlns:p14="http://schemas.microsoft.com/office/powerpoint/2010/main" val="11947224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 descr="Чертежи и порядок сборки мельниц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276975" cy="6994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Готовая модель ветряной мельниц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6975" y="1"/>
            <a:ext cx="2867025" cy="6994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316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cf.ppt-online.org/files/slide/y/yQOz3BaTWmVPdN47ZwkptG21honMrDl50A8xfF/slide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25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900igr.net/up/datas/196936/0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81716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https://cf2.ppt-online.org/files2/slide/e/EmliZdgALNv0QnKB5bCRDUoIHh41xYtPaeOXzJScFp/slide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93" y="-447675"/>
            <a:ext cx="9753600" cy="730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77814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https://cloud.prezentacii.org/19/03/134686/images/screen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416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051720" y="3306465"/>
            <a:ext cx="7200800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ea typeface="Calibri"/>
              <a:cs typeface="Times New Roman"/>
            </a:endParaRPr>
          </a:p>
          <a:p>
            <a:endParaRPr lang="ru-RU" dirty="0">
              <a:ea typeface="Calibri"/>
              <a:cs typeface="Times New Roman"/>
            </a:endParaRPr>
          </a:p>
          <a:p>
            <a:endParaRPr lang="ru-RU" dirty="0" smtClean="0">
              <a:ea typeface="Calibri"/>
              <a:cs typeface="Times New Roman"/>
            </a:endParaRPr>
          </a:p>
          <a:p>
            <a:endParaRPr lang="ru-RU" dirty="0">
              <a:ea typeface="Calibri"/>
              <a:cs typeface="Times New Roman"/>
            </a:endParaRPr>
          </a:p>
          <a:p>
            <a:endParaRPr lang="ru-RU" dirty="0" smtClean="0">
              <a:ea typeface="Calibri"/>
              <a:cs typeface="Times New Roman"/>
            </a:endParaRPr>
          </a:p>
          <a:p>
            <a:endParaRPr lang="ru-RU" dirty="0">
              <a:ea typeface="Calibri"/>
              <a:cs typeface="Times New Roman"/>
            </a:endParaRPr>
          </a:p>
          <a:p>
            <a:endParaRPr lang="ru-RU" dirty="0" smtClean="0">
              <a:ea typeface="Calibri"/>
              <a:cs typeface="Times New Roman"/>
            </a:endParaRPr>
          </a:p>
          <a:p>
            <a:endParaRPr lang="ru-RU" dirty="0">
              <a:ea typeface="Calibri"/>
              <a:cs typeface="Times New Roman"/>
            </a:endParaRPr>
          </a:p>
          <a:p>
            <a:endParaRPr lang="ru-RU" dirty="0" smtClean="0">
              <a:ea typeface="Calibri"/>
              <a:cs typeface="Times New Roman"/>
            </a:endParaRPr>
          </a:p>
          <a:p>
            <a:r>
              <a:rPr lang="ru-RU" sz="3200" b="1" dirty="0" smtClean="0">
                <a:solidFill>
                  <a:schemeClr val="bg2"/>
                </a:solidFill>
                <a:ea typeface="Calibri"/>
                <a:cs typeface="Times New Roman"/>
              </a:rPr>
              <a:t>Приготовь </a:t>
            </a:r>
            <a:r>
              <a:rPr lang="ru-RU" sz="3200" b="1" dirty="0">
                <a:solidFill>
                  <a:schemeClr val="bg2"/>
                </a:solidFill>
                <a:ea typeface="Calibri"/>
                <a:cs typeface="Times New Roman"/>
              </a:rPr>
              <a:t>для </a:t>
            </a:r>
            <a:r>
              <a:rPr lang="ru-RU" sz="3200" b="1" dirty="0" smtClean="0">
                <a:solidFill>
                  <a:schemeClr val="bg2"/>
                </a:solidFill>
                <a:ea typeface="Calibri"/>
                <a:cs typeface="Times New Roman"/>
              </a:rPr>
              <a:t>работы:  </a:t>
            </a:r>
            <a:r>
              <a:rPr lang="ru-RU" sz="2400" dirty="0" smtClean="0">
                <a:solidFill>
                  <a:schemeClr val="bg2"/>
                </a:solidFill>
                <a:ea typeface="Calibri"/>
                <a:cs typeface="Times New Roman"/>
              </a:rPr>
              <a:t>ножницы, клей, цветной </a:t>
            </a:r>
            <a:r>
              <a:rPr lang="ru-RU" sz="2400" dirty="0">
                <a:solidFill>
                  <a:schemeClr val="bg2"/>
                </a:solidFill>
                <a:ea typeface="Calibri"/>
                <a:cs typeface="Times New Roman"/>
              </a:rPr>
              <a:t>картон</a:t>
            </a:r>
            <a:r>
              <a:rPr lang="ru-RU" sz="2400" dirty="0" smtClean="0">
                <a:solidFill>
                  <a:schemeClr val="bg2"/>
                </a:solidFill>
                <a:ea typeface="Calibri"/>
                <a:cs typeface="Times New Roman"/>
              </a:rPr>
              <a:t>. Выполни </a:t>
            </a:r>
            <a:r>
              <a:rPr lang="ru-RU" sz="2400" dirty="0">
                <a:solidFill>
                  <a:schemeClr val="bg2"/>
                </a:solidFill>
                <a:ea typeface="Calibri"/>
                <a:cs typeface="Times New Roman"/>
              </a:rPr>
              <a:t>понравившуюся поделку.</a:t>
            </a:r>
            <a:endParaRPr lang="ru-RU" sz="24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4433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https://ds04.infourok.ru/uploads/ex/07a1/0018d348-526c6cf3/img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512" y="-1"/>
            <a:ext cx="8765976" cy="6574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38348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https://ds05.infourok.ru/uploads/ex/1376/00030d2d-2fdd920b/hello_html_7c48e8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6" y="-99392"/>
            <a:ext cx="9095688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6532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 descr="http://ru.origami-club.com/fun/windmill/windmill/windmil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96" y="0"/>
            <a:ext cx="5400675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1608" y="0"/>
            <a:ext cx="3732391" cy="3346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 descr="https://img-fotki.yandex.ru/get/6424/81454286.9ef/0_c5955_8ed3a736_X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3938" y="3645024"/>
            <a:ext cx="3268542" cy="321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42576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https://im0-tub-ru.yandex.net/i?id=f979e741271d29427ad0770181b0da79&amp;n=33&amp;w=267&amp;h=1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" y="9120"/>
            <a:ext cx="3439450" cy="263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s://img0.liveinternet.ru/images/attach/c/2/71/115/71115937_P107034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46032"/>
            <a:ext cx="3447333" cy="4211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://www.merkur.su/foto_primer/01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7325" y="9120"/>
            <a:ext cx="3213853" cy="3162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https://thumbs.dreamstime.com/b/%D0%B8%D0%B3%D1%80%D1%83%D1%88%D0%BA%D0%B0-%D0%B2%D0%B5%D1%82%D1%80%D1%8F%D0%BD%D0%BA%D0%B8-70130489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7325" y="3171500"/>
            <a:ext cx="3213853" cy="3488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 descr="https://f.ua/statik/images/products/original/eitech/c05_35494914890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5376" y="34025"/>
            <a:ext cx="2403336" cy="313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1" name="Picture 11"/>
          <p:cNvPicPr>
            <a:picLocks noGrp="1" noChangeAspect="1" noChangeArrowheads="1"/>
          </p:cNvPicPr>
          <p:nvPr>
            <p:ph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068960"/>
            <a:ext cx="2520512" cy="3590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278213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22</Words>
  <Application>Microsoft Office PowerPoint</Application>
  <PresentationFormat>Экран (4:3)</PresentationFormat>
  <Paragraphs>12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123</dc:creator>
  <cp:lastModifiedBy>123</cp:lastModifiedBy>
  <cp:revision>8</cp:revision>
  <dcterms:created xsi:type="dcterms:W3CDTF">2020-04-09T19:14:43Z</dcterms:created>
  <dcterms:modified xsi:type="dcterms:W3CDTF">2020-04-09T21:04:40Z</dcterms:modified>
</cp:coreProperties>
</file>