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6BCCC-5835-43A4-BFA1-6CA1CC32BC4F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308DF-E5E2-404B-AF87-CC0C5EB73B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746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308DF-E5E2-404B-AF87-CC0C5EB73B5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952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308DF-E5E2-404B-AF87-CC0C5EB73B5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952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88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03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94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38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11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833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3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99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2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231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508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7F385-0E39-4A1B-8C68-1C3CA5F49811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47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Spotlight </a:t>
            </a:r>
            <a:r>
              <a:rPr lang="ru-RU"/>
              <a:t>2</a:t>
            </a:r>
            <a:r>
              <a:rPr lang="en-US" smtClean="0"/>
              <a:t> </a:t>
            </a:r>
            <a:r>
              <a:rPr lang="ru-RU" dirty="0" smtClean="0"/>
              <a:t>класс.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урока : Городской и сельский мыши.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551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Задание № 1 стр. 94-95 . Читаем продолжение сказки про мышек.  По возможности найти запись данной сказки.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Now I know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направлен на закрепление тех знаний , которые были изучены в этом модуле.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Задание № 1 стр. 96. Устное чтение , поговори со своим одноклассником используя образец.  Отработка  предлогов 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Задание № 2 стр. 96. Устное чтение , прочитать предложение и выбрать правильный вариант , смотря на картинку.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6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Домашнее задание : № 3 стр. 97 ; № 4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стр.97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Присылаем на адрес: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mia12356482mail.ru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246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110</Words>
  <Application>Microsoft Office PowerPoint</Application>
  <PresentationFormat>Экран (4:3)</PresentationFormat>
  <Paragraphs>11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Spotlight 2 класс.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Spotlight 3 класс.</dc:title>
  <dc:creator>user</dc:creator>
  <cp:lastModifiedBy>user</cp:lastModifiedBy>
  <cp:revision>8</cp:revision>
  <dcterms:created xsi:type="dcterms:W3CDTF">2020-04-05T14:37:39Z</dcterms:created>
  <dcterms:modified xsi:type="dcterms:W3CDTF">2020-04-09T08:28:40Z</dcterms:modified>
</cp:coreProperties>
</file>