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0D215-E1B2-4E5D-8A70-943A62F74A9B}" type="datetimeFigureOut">
              <a:rPr lang="ru-RU" smtClean="0"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682C8-3BD4-449D-8651-420F18BB28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8856984" cy="1584176"/>
          </a:xfrm>
        </p:spPr>
        <p:txBody>
          <a:bodyPr>
            <a:noAutofit/>
          </a:bodyPr>
          <a:lstStyle/>
          <a:p>
            <a:r>
              <a:rPr lang="en-US" sz="2800" dirty="0" smtClean="0"/>
              <a:t>6 </a:t>
            </a:r>
            <a:r>
              <a:rPr lang="ru-RU" sz="2800" dirty="0" smtClean="0"/>
              <a:t>класс. История Средних веков. </a:t>
            </a:r>
            <a:br>
              <a:rPr lang="ru-RU" sz="2800" dirty="0" smtClean="0"/>
            </a:br>
            <a:r>
              <a:rPr lang="ru-RU" sz="2800" dirty="0" smtClean="0"/>
              <a:t>Тема: Средневековая Азия: Китай, Индия, Япония.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8208912" cy="42484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Прочитайте параграф №31.Выпишите из них основные термины, понятия и их определения.</a:t>
            </a:r>
          </a:p>
          <a:p>
            <a:r>
              <a:rPr lang="ru-RU" dirty="0" smtClean="0"/>
              <a:t>На оценку выполните задания №6 после параграфа №31 </a:t>
            </a:r>
            <a:r>
              <a:rPr lang="ru-RU" dirty="0"/>
              <a:t>(</a:t>
            </a:r>
            <a:r>
              <a:rPr lang="ru-RU" dirty="0" smtClean="0"/>
              <a:t>таблица: «</a:t>
            </a:r>
            <a:r>
              <a:rPr lang="ru-RU" smtClean="0"/>
              <a:t>Страны средневековой Азии»). </a:t>
            </a:r>
            <a:r>
              <a:rPr lang="ru-RU" dirty="0" smtClean="0"/>
              <a:t>Мне высылайте только задания на оценку, всё остальное проверим после выхода с карантина. Фото мне можете высылать в ВК или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68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История Средних веков.  Тема: Средневековая Азия: Китай, Индия, Япония.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 Средних веков.  Тема: Средневековая Азия: Китай, Индия, Япония.</dc:title>
  <dc:creator>RePack by SPecialiST</dc:creator>
  <cp:lastModifiedBy>RePack by SPecialiST</cp:lastModifiedBy>
  <cp:revision>4</cp:revision>
  <dcterms:created xsi:type="dcterms:W3CDTF">2020-04-22T05:53:59Z</dcterms:created>
  <dcterms:modified xsi:type="dcterms:W3CDTF">2020-04-22T06:30:00Z</dcterms:modified>
</cp:coreProperties>
</file>