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7" d="100"/>
          <a:sy n="57" d="100"/>
        </p:scale>
        <p:origin x="-101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13-cyVecXuk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260648"/>
            <a:ext cx="7772400" cy="194421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Наклонение глагола. Изъявительное наклонение §74</a:t>
            </a:r>
            <a:endParaRPr lang="ru-RU" b="1" dirty="0">
              <a:solidFill>
                <a:schemeClr val="accent5">
                  <a:lumMod val="75000"/>
                </a:schemeClr>
              </a:solidFill>
              <a:latin typeface="Constant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2492896"/>
            <a:ext cx="8280920" cy="3744416"/>
          </a:xfrm>
        </p:spPr>
        <p:txBody>
          <a:bodyPr>
            <a:normAutofit/>
          </a:bodyPr>
          <a:lstStyle/>
          <a:p>
            <a:pPr marL="457200" indent="-457200" algn="l">
              <a:buFont typeface="+mj-lt"/>
              <a:buAutoNum type="arabicPeriod"/>
            </a:pPr>
            <a:r>
              <a:rPr lang="ru-RU" dirty="0" smtClean="0">
                <a:solidFill>
                  <a:schemeClr val="accent3"/>
                </a:solidFill>
              </a:rPr>
              <a:t>Выполните упражнение 667.</a:t>
            </a:r>
          </a:p>
          <a:p>
            <a:pPr marL="457200" indent="-457200" algn="l">
              <a:buFont typeface="+mj-lt"/>
              <a:buAutoNum type="arabicPeriod"/>
            </a:pPr>
            <a:r>
              <a:rPr lang="ru-RU" dirty="0" smtClean="0">
                <a:solidFill>
                  <a:schemeClr val="accent3"/>
                </a:solidFill>
              </a:rPr>
              <a:t>Выполните устно упражнение 668.</a:t>
            </a:r>
            <a:endParaRPr lang="ru-RU" dirty="0">
              <a:solidFill>
                <a:schemeClr val="accent3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404664"/>
            <a:ext cx="8229600" cy="6048672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>
                <a:solidFill>
                  <a:schemeClr val="accent2"/>
                </a:solidFill>
              </a:rPr>
              <a:t>Почитайте правило на стр. 117.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solidFill>
                  <a:schemeClr val="accent2"/>
                </a:solidFill>
              </a:rPr>
              <a:t>Выполните упражнение 669.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solidFill>
                  <a:schemeClr val="accent2"/>
                </a:solidFill>
              </a:rPr>
              <a:t>Просмотрите видео-урок, перейдя по ссылке </a:t>
            </a:r>
            <a:r>
              <a:rPr lang="en-US" dirty="0" smtClean="0">
                <a:solidFill>
                  <a:schemeClr val="accent2"/>
                </a:solidFill>
                <a:hlinkClick r:id="rId2"/>
              </a:rPr>
              <a:t>https://</a:t>
            </a:r>
            <a:r>
              <a:rPr lang="en-US" dirty="0" smtClean="0">
                <a:solidFill>
                  <a:schemeClr val="accent2"/>
                </a:solidFill>
                <a:hlinkClick r:id="rId2"/>
              </a:rPr>
              <a:t>www.youtube.com/watch?v=13-cyVecXuk</a:t>
            </a:r>
            <a:endParaRPr lang="ru-RU" dirty="0" smtClean="0">
              <a:solidFill>
                <a:schemeClr val="accent2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solidFill>
                  <a:schemeClr val="accent2"/>
                </a:solidFill>
              </a:rPr>
              <a:t>Прочитайте теорию на стр. 118-119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solidFill>
                  <a:schemeClr val="accent2"/>
                </a:solidFill>
              </a:rPr>
              <a:t>Выполните упражнение 672.</a:t>
            </a:r>
            <a:endParaRPr lang="ru-RU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</Words>
  <Application>Microsoft Office PowerPoint</Application>
  <PresentationFormat>Экран (4:3)</PresentationFormat>
  <Paragraphs>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Наклонение глагола. Изъявительное наклонение §74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Наклонение глагола. Изъявительное наклонение §74</dc:title>
  <dc:creator>Черных .К</dc:creator>
  <cp:lastModifiedBy>Черных .К</cp:lastModifiedBy>
  <cp:revision>2</cp:revision>
  <dcterms:created xsi:type="dcterms:W3CDTF">2020-04-21T06:29:05Z</dcterms:created>
  <dcterms:modified xsi:type="dcterms:W3CDTF">2020-04-21T06:40:22Z</dcterms:modified>
</cp:coreProperties>
</file>