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85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8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94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521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21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87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83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05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8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5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C654D-4A80-446A-81F5-2B134567B69C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1D78F-6260-4563-9635-A01E939CF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 : в магазине игрушек.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658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264696"/>
          </a:xfrm>
        </p:spPr>
        <p:txBody>
          <a:bodyPr/>
          <a:lstStyle/>
          <a:p>
            <a:r>
              <a:rPr lang="ru-RU" dirty="0" smtClean="0"/>
              <a:t>Задание № 1 стр. 26. </a:t>
            </a:r>
            <a:r>
              <a:rPr lang="ru-RU" dirty="0" err="1" smtClean="0"/>
              <a:t>Хамлейс</a:t>
            </a:r>
            <a:r>
              <a:rPr lang="ru-RU" dirty="0" smtClean="0"/>
              <a:t> самый известный магазин , он имеет 7 этажей. Посмотри на карточки с указанием этажей, прочитай  и переведи их.</a:t>
            </a:r>
          </a:p>
          <a:p>
            <a:r>
              <a:rPr lang="ru-RU" dirty="0" smtClean="0"/>
              <a:t>№ 1.2 стр. 27 бабушка и дедушка купили много подарков для Энди и Эшли. Посмотри на подарки, на каких этажах они могли их купить?</a:t>
            </a:r>
          </a:p>
          <a:p>
            <a:r>
              <a:rPr lang="ru-RU" dirty="0" smtClean="0"/>
              <a:t>Задание № 2 стр. 28. Энди любит игрушечных попугаев , напиши поэму про них. Дополни словами поэму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206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749301"/>
            <a:ext cx="8229600" cy="5920059"/>
          </a:xfrm>
        </p:spPr>
      </p:pic>
    </p:spTree>
    <p:extLst>
      <p:ext uri="{BB962C8B-B14F-4D97-AF65-F5344CB8AC3E}">
        <p14:creationId xmlns:p14="http://schemas.microsoft.com/office/powerpoint/2010/main" val="38398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264696"/>
          </a:xfrm>
        </p:spPr>
        <p:txBody>
          <a:bodyPr/>
          <a:lstStyle/>
          <a:p>
            <a:r>
              <a:rPr lang="ru-RU" dirty="0" smtClean="0"/>
              <a:t>Домашнее задание из </a:t>
            </a:r>
            <a:r>
              <a:rPr lang="ru-RU" smtClean="0"/>
              <a:t>рабочей тетради(слайд 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342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97</Words>
  <Application>Microsoft Office PowerPoint</Application>
  <PresentationFormat>Экран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Английский язык 4 класс.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4 класс.</dc:title>
  <dc:creator>user</dc:creator>
  <cp:lastModifiedBy>user</cp:lastModifiedBy>
  <cp:revision>3</cp:revision>
  <dcterms:created xsi:type="dcterms:W3CDTF">2020-04-21T07:39:04Z</dcterms:created>
  <dcterms:modified xsi:type="dcterms:W3CDTF">2020-04-21T08:15:15Z</dcterms:modified>
</cp:coreProperties>
</file>