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9E15E-8782-4A82-93AE-C8336CCEA633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9B4322-BEB7-4632-B676-C5AC54DC37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9E15E-8782-4A82-93AE-C8336CCEA633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9B4322-BEB7-4632-B676-C5AC54DC37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9E15E-8782-4A82-93AE-C8336CCEA633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9B4322-BEB7-4632-B676-C5AC54DC37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9E15E-8782-4A82-93AE-C8336CCEA633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9B4322-BEB7-4632-B676-C5AC54DC37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9E15E-8782-4A82-93AE-C8336CCEA633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9B4322-BEB7-4632-B676-C5AC54DC37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9E15E-8782-4A82-93AE-C8336CCEA633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9B4322-BEB7-4632-B676-C5AC54DC37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9E15E-8782-4A82-93AE-C8336CCEA633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9B4322-BEB7-4632-B676-C5AC54DC37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9E15E-8782-4A82-93AE-C8336CCEA633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9B4322-BEB7-4632-B676-C5AC54DC37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9E15E-8782-4A82-93AE-C8336CCEA633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9B4322-BEB7-4632-B676-C5AC54DC37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9E15E-8782-4A82-93AE-C8336CCEA633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9B4322-BEB7-4632-B676-C5AC54DC37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9E15E-8782-4A82-93AE-C8336CCEA633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9B4322-BEB7-4632-B676-C5AC54DC37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F9E15E-8782-4A82-93AE-C8336CCEA633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9B4322-BEB7-4632-B676-C5AC54DC37F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Thema</a:t>
            </a:r>
            <a:r>
              <a:rPr lang="ru-RU" dirty="0" smtClean="0"/>
              <a:t>: «</a:t>
            </a:r>
            <a:r>
              <a:rPr lang="en-US" dirty="0" err="1" smtClean="0"/>
              <a:t>Ferien</a:t>
            </a:r>
            <a:r>
              <a:rPr lang="ru-RU" dirty="0" smtClean="0"/>
              <a:t>»</a:t>
            </a:r>
            <a:br>
              <a:rPr lang="ru-RU" dirty="0" smtClean="0"/>
            </a:br>
            <a:r>
              <a:rPr lang="ru-RU" dirty="0" smtClean="0"/>
              <a:t>«Каникулы»</a:t>
            </a:r>
            <a:br>
              <a:rPr lang="ru-RU" dirty="0" smtClean="0"/>
            </a:br>
            <a:r>
              <a:rPr lang="ru-RU" dirty="0" smtClean="0"/>
              <a:t>стр.57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000" dirty="0" err="1" smtClean="0"/>
              <a:t>Deine</a:t>
            </a:r>
            <a:r>
              <a:rPr lang="en-US" sz="2000" dirty="0" smtClean="0"/>
              <a:t> </a:t>
            </a:r>
            <a:r>
              <a:rPr lang="en-US" sz="2000" dirty="0" err="1" smtClean="0"/>
              <a:t>Wörter</a:t>
            </a:r>
            <a:r>
              <a:rPr lang="en-US" sz="2000" dirty="0" smtClean="0"/>
              <a:t> </a:t>
            </a:r>
            <a:r>
              <a:rPr lang="ru-RU" sz="2000" smtClean="0"/>
              <a:t/>
            </a:r>
            <a:br>
              <a:rPr lang="ru-RU" sz="2000" smtClean="0"/>
            </a:br>
            <a:r>
              <a:rPr lang="ru-RU" sz="2000" smtClean="0"/>
              <a:t>Новые </a:t>
            </a:r>
            <a:r>
              <a:rPr lang="ru-RU" sz="2000" dirty="0" smtClean="0"/>
              <a:t>слова(к стр.57)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ru-RU" sz="2000" dirty="0" smtClean="0"/>
              <a:t>(слова перевести на русский </a:t>
            </a:r>
            <a:r>
              <a:rPr lang="ru-RU" sz="2000" dirty="0" smtClean="0"/>
              <a:t>язык, записать в словарь)</a:t>
            </a: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d</a:t>
            </a:r>
            <a:r>
              <a:rPr lang="en-US" sz="2000" dirty="0" smtClean="0"/>
              <a:t>ie </a:t>
            </a:r>
            <a:r>
              <a:rPr lang="en-US" sz="2000" dirty="0" err="1" smtClean="0"/>
              <a:t>Fahrkarte</a:t>
            </a:r>
            <a:r>
              <a:rPr lang="en-US" sz="2000" dirty="0" smtClean="0"/>
              <a:t>, -n</a:t>
            </a:r>
          </a:p>
          <a:p>
            <a:r>
              <a:rPr lang="en-US" sz="2000" dirty="0" err="1"/>
              <a:t>v</a:t>
            </a:r>
            <a:r>
              <a:rPr lang="en-US" sz="2000" dirty="0" err="1" smtClean="0"/>
              <a:t>erreisen</a:t>
            </a:r>
            <a:endParaRPr lang="en-US" sz="2000" dirty="0" smtClean="0"/>
          </a:p>
          <a:p>
            <a:r>
              <a:rPr lang="en-US" sz="2000" dirty="0" smtClean="0"/>
              <a:t>das </a:t>
            </a:r>
            <a:r>
              <a:rPr lang="en-US" sz="2000" dirty="0" err="1" smtClean="0"/>
              <a:t>Flugzeug</a:t>
            </a:r>
            <a:r>
              <a:rPr lang="en-US" sz="2000" dirty="0" smtClean="0"/>
              <a:t>,-e</a:t>
            </a:r>
          </a:p>
          <a:p>
            <a:r>
              <a:rPr lang="en-US" sz="2000" dirty="0" err="1"/>
              <a:t>f</a:t>
            </a:r>
            <a:r>
              <a:rPr lang="en-US" sz="2000" dirty="0" err="1" smtClean="0"/>
              <a:t>liegen</a:t>
            </a:r>
            <a:endParaRPr lang="en-US" sz="2000" dirty="0" smtClean="0"/>
          </a:p>
          <a:p>
            <a:r>
              <a:rPr lang="en-US" sz="2000" dirty="0"/>
              <a:t>d</a:t>
            </a:r>
            <a:r>
              <a:rPr lang="en-US" sz="2000" dirty="0" smtClean="0"/>
              <a:t>ie </a:t>
            </a:r>
            <a:r>
              <a:rPr lang="en-US" sz="2000" dirty="0" err="1" smtClean="0"/>
              <a:t>Sonne</a:t>
            </a:r>
            <a:r>
              <a:rPr lang="en-US" sz="2000" dirty="0" smtClean="0"/>
              <a:t>,-n</a:t>
            </a:r>
          </a:p>
          <a:p>
            <a:r>
              <a:rPr lang="en-US" sz="2000" dirty="0"/>
              <a:t>d</a:t>
            </a:r>
            <a:r>
              <a:rPr lang="en-US" sz="2000" dirty="0" smtClean="0"/>
              <a:t>as Meer,-e</a:t>
            </a:r>
          </a:p>
          <a:p>
            <a:r>
              <a:rPr lang="en-US" sz="2000" dirty="0" err="1"/>
              <a:t>d</a:t>
            </a:r>
            <a:r>
              <a:rPr lang="en-US" sz="2000" dirty="0" err="1" smtClean="0"/>
              <a:t>er</a:t>
            </a:r>
            <a:r>
              <a:rPr lang="en-US" sz="2000" dirty="0" smtClean="0"/>
              <a:t> Strand, </a:t>
            </a:r>
            <a:r>
              <a:rPr lang="en-US" sz="2000" dirty="0" err="1" smtClean="0"/>
              <a:t>Strände</a:t>
            </a:r>
            <a:endParaRPr lang="en-US" sz="2000" dirty="0" smtClean="0"/>
          </a:p>
          <a:p>
            <a:r>
              <a:rPr lang="en-US" sz="2000" dirty="0" err="1"/>
              <a:t>d</a:t>
            </a:r>
            <a:r>
              <a:rPr lang="en-US" sz="2000" dirty="0" err="1" smtClean="0"/>
              <a:t>er</a:t>
            </a:r>
            <a:r>
              <a:rPr lang="en-US" sz="2000" dirty="0" smtClean="0"/>
              <a:t> See,-n</a:t>
            </a:r>
          </a:p>
          <a:p>
            <a:r>
              <a:rPr lang="en-US" sz="2000" dirty="0" err="1" smtClean="0"/>
              <a:t>sitzen</a:t>
            </a:r>
            <a:endParaRPr lang="en-US" sz="2000" dirty="0"/>
          </a:p>
          <a:p>
            <a:r>
              <a:rPr lang="en-US" sz="2000" dirty="0"/>
              <a:t>d</a:t>
            </a:r>
            <a:r>
              <a:rPr lang="en-US" sz="2000" dirty="0" smtClean="0"/>
              <a:t>ie </a:t>
            </a:r>
            <a:r>
              <a:rPr lang="en-US" sz="2000" dirty="0" err="1" smtClean="0"/>
              <a:t>Jugendherberge</a:t>
            </a:r>
            <a:r>
              <a:rPr lang="en-US" sz="2000" dirty="0" smtClean="0"/>
              <a:t>,-n</a:t>
            </a:r>
          </a:p>
          <a:p>
            <a:r>
              <a:rPr lang="en-US" sz="2000" dirty="0" err="1" smtClean="0"/>
              <a:t>übernachten</a:t>
            </a:r>
            <a:endParaRPr lang="en-US" sz="2000" dirty="0" smtClean="0"/>
          </a:p>
          <a:p>
            <a:endParaRPr lang="ru-RU" sz="20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1. </a:t>
            </a:r>
            <a:r>
              <a:rPr lang="en-US" sz="2000" dirty="0" err="1" smtClean="0"/>
              <a:t>Ferien</a:t>
            </a:r>
            <a:r>
              <a:rPr lang="en-US" sz="2000" dirty="0" smtClean="0"/>
              <a:t> </a:t>
            </a:r>
            <a:r>
              <a:rPr lang="en-US" sz="2000" dirty="0" err="1" smtClean="0"/>
              <a:t>machen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ru-RU" sz="2000" dirty="0" smtClean="0"/>
              <a:t>упр.1 </a:t>
            </a:r>
            <a:r>
              <a:rPr lang="en-US" sz="2000" dirty="0" smtClean="0"/>
              <a:t>a</a:t>
            </a:r>
            <a:r>
              <a:rPr lang="ru-RU" sz="2000" dirty="0" smtClean="0"/>
              <a:t>, </a:t>
            </a:r>
            <a:r>
              <a:rPr lang="ru-RU" sz="2000" dirty="0" err="1" smtClean="0"/>
              <a:t>стр</a:t>
            </a:r>
            <a:r>
              <a:rPr lang="ru-RU" sz="2000" dirty="0" smtClean="0"/>
              <a:t> 58 Поехать в отпуск (поехать на каникулы)</a:t>
            </a: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Задание: посмотри на </a:t>
            </a:r>
            <a:r>
              <a:rPr lang="ru-RU" sz="2000" dirty="0" err="1" smtClean="0"/>
              <a:t>стр</a:t>
            </a:r>
            <a:r>
              <a:rPr lang="ru-RU" sz="2000" dirty="0" smtClean="0"/>
              <a:t> 57, рассмотри фотографии, прочитай тексты. Соотнеси тексты  с фотографиями. Выполни задание письменно. Например: фотография 1 –текст </a:t>
            </a:r>
            <a:r>
              <a:rPr lang="en-US" sz="2000" dirty="0" smtClean="0"/>
              <a:t>B</a:t>
            </a:r>
            <a:r>
              <a:rPr lang="ru-RU" sz="2000" dirty="0" smtClean="0"/>
              <a:t>. Пишем: 1-</a:t>
            </a:r>
            <a:r>
              <a:rPr lang="en-US" sz="2000" dirty="0" smtClean="0"/>
              <a:t>B</a:t>
            </a:r>
            <a:endParaRPr lang="ru-RU" sz="2000" dirty="0" smtClean="0"/>
          </a:p>
          <a:p>
            <a:r>
              <a:rPr lang="ru-RU" sz="2000" dirty="0" smtClean="0"/>
              <a:t>(домашнее задание смотри в </a:t>
            </a:r>
            <a:r>
              <a:rPr lang="ru-RU" sz="2000" dirty="0" err="1" smtClean="0"/>
              <a:t>вордовском</a:t>
            </a:r>
            <a:r>
              <a:rPr lang="ru-RU" sz="2000" dirty="0" smtClean="0"/>
              <a:t> файле)</a:t>
            </a:r>
            <a:endParaRPr lang="ru-RU" sz="2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86</Words>
  <Application>Microsoft Office PowerPoint</Application>
  <PresentationFormat>Экран (4:3)</PresentationFormat>
  <Paragraphs>16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Thema: «Ferien» «Каникулы» стр.57</vt:lpstr>
      <vt:lpstr>Deine Wörter  Новые слова(к стр.57) (слова перевести на русский язык, записать в словарь)</vt:lpstr>
      <vt:lpstr>1. Ferien machen упр.1 a, стр 58 Поехать в отпуск (поехать на каникулы)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Thema: «Ferien» «Каникулы» стр.57</dc:title>
  <dc:creator>Admin</dc:creator>
  <cp:lastModifiedBy>Admin</cp:lastModifiedBy>
  <cp:revision>7</cp:revision>
  <dcterms:created xsi:type="dcterms:W3CDTF">2020-04-05T01:44:56Z</dcterms:created>
  <dcterms:modified xsi:type="dcterms:W3CDTF">2020-04-05T02:06:20Z</dcterms:modified>
</cp:coreProperties>
</file>