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79" autoAdjust="0"/>
  </p:normalViewPr>
  <p:slideViewPr>
    <p:cSldViewPr>
      <p:cViewPr>
        <p:scale>
          <a:sx n="70" d="100"/>
          <a:sy n="70" d="100"/>
        </p:scale>
        <p:origin x="-13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s2.partizansk.org/sites/default/files/contentimagehandl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467600" cy="7747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Разрезаем по линии, обозначенной пунктиром</a:t>
            </a:r>
            <a:endParaRPr lang="ru-RU" sz="36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Documents and Settings\Admin\Рабочий стол\IMG_20160302_2237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714488"/>
            <a:ext cx="7286676" cy="4857784"/>
          </a:xfrm>
          <a:prstGeom prst="rect">
            <a:avLst/>
          </a:prstGeom>
          <a:noFill/>
        </p:spPr>
      </p:pic>
      <p:sp>
        <p:nvSpPr>
          <p:cNvPr id="6" name="Кольцо 5"/>
          <p:cNvSpPr/>
          <p:nvPr/>
        </p:nvSpPr>
        <p:spPr>
          <a:xfrm>
            <a:off x="4500562" y="2143116"/>
            <a:ext cx="1785950" cy="1500198"/>
          </a:xfrm>
          <a:prstGeom prst="donut">
            <a:avLst>
              <a:gd name="adj" fmla="val 40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467600" cy="7747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Сгибаем по линиям, которые выделены красным</a:t>
            </a:r>
            <a:endParaRPr lang="ru-RU" sz="36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Documents and Settings\Admin\Рабочий стол\IMG_20160302_2237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7358114" cy="464262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7467600" cy="77472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Сгибаем по линиям, которые выделены красным</a:t>
            </a:r>
            <a:endParaRPr lang="ru-RU" sz="36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Documents and Settings\Admin\Рабочий стол\IMG_20160302_224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785926"/>
            <a:ext cx="4142127" cy="279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Рабочий стол\IMG_20160302_224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371477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Склеиваем полученную, модель</a:t>
            </a:r>
            <a:endParaRPr lang="ru-RU" sz="40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C:\Documents and Settings\Admin\Рабочий стол\IMG_20160302_230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071810"/>
            <a:ext cx="3540150" cy="346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C:\Documents and Settings\Admin\Рабочий стол\IMG_20160302_2256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580433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Делаем надрезы на верхних деталях</a:t>
            </a:r>
            <a:endParaRPr lang="ru-RU" sz="44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 descr="C:\Documents and Settings\Admin\Рабочий стол\IMG_20160302_230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500306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60302_2300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472" y="1714488"/>
            <a:ext cx="385765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dmin\Рабочий стол\IMG_20160302_2301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5981922" cy="576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mobnik.ru/loads/screen/files/db/db7206d06ad301ac809fdcd0f2b94860/29139961/_Smajlik__(MOBNIK.RU)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5357850" cy="535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785794"/>
            <a:ext cx="599234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ook Antiqua" pitchFamily="18" charset="0"/>
              </a:rPr>
              <a:t>МОЛОДЦЫ!!!</a:t>
            </a:r>
            <a:endParaRPr lang="ru-RU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182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изобразительного искусства.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Тема: Художник-дизайнер. Эскиз упаковки.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Д/З выполнить подарочную упаковку.</a:t>
            </a: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043.radikal.ru/0804/a7/c9ad980b8d5f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044666" cy="2997171"/>
          </a:xfrm>
          <a:prstGeom prst="rect">
            <a:avLst/>
          </a:prstGeom>
          <a:noFill/>
        </p:spPr>
      </p:pic>
      <p:pic>
        <p:nvPicPr>
          <p:cNvPr id="13318" name="Picture 6" descr="http://media.nn.ru/data/blog/2012-05/18670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54573">
            <a:off x="3264544" y="2975914"/>
            <a:ext cx="3214710" cy="3448684"/>
          </a:xfrm>
          <a:prstGeom prst="rect">
            <a:avLst/>
          </a:prstGeom>
          <a:noFill/>
        </p:spPr>
      </p:pic>
      <p:pic>
        <p:nvPicPr>
          <p:cNvPr id="13320" name="Picture 8" descr="http://www.stihi.ru/pics/2011/05/13/766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04" y="214290"/>
            <a:ext cx="3000396" cy="3000396"/>
          </a:xfrm>
          <a:prstGeom prst="rect">
            <a:avLst/>
          </a:prstGeom>
          <a:noFill/>
        </p:spPr>
      </p:pic>
      <p:pic>
        <p:nvPicPr>
          <p:cNvPr id="13322" name="Picture 10" descr="http://doktor-ua.com/pars_docs/refs/19/18617/18617_html_m24321131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214686"/>
            <a:ext cx="2498127" cy="3333723"/>
          </a:xfrm>
          <a:prstGeom prst="rect">
            <a:avLst/>
          </a:prstGeom>
          <a:noFill/>
        </p:spPr>
      </p:pic>
      <p:pic>
        <p:nvPicPr>
          <p:cNvPr id="13324" name="Picture 12" descr="http://www.playcast.ru/uploads/2015/03/09/1256075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3857652" cy="3283826"/>
          </a:xfrm>
          <a:prstGeom prst="rect">
            <a:avLst/>
          </a:prstGeom>
          <a:noFill/>
        </p:spPr>
      </p:pic>
      <p:pic>
        <p:nvPicPr>
          <p:cNvPr id="13326" name="Picture 14" descr="http://www.playcast.ru/uploads/2015/05/14/1359421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6902">
            <a:off x="112441" y="3201970"/>
            <a:ext cx="3668400" cy="35718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70328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Флорист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smolenskiy-center.ru/images/cms/data/orangerei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929066"/>
            <a:ext cx="408514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142984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Специалист в области флористики ,создания букетов и других изделий. Местом работы флориста зачастую является цветочный салон, студия цветов или цветочная мастерская.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Помимо живых цветов, флорист использует для создания композиций засушенные растения (цветы, ветки, листья, мох и другой природный материал).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photoflowery.ru/photo/c4/c4ccea235bc7bcf70ef5e6a755f4bb9c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286256"/>
            <a:ext cx="3000396" cy="229037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9286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Дизайнер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8586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Дизайнером, как правило, является специалист, имеющий художественное  образование. это художник-оформитель, декоратор , то есть, человек, который   делает "красиво"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bestgekeurd.com/images/55ee066d95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5720" y="3286124"/>
            <a:ext cx="43934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static.wixstatic.com/media/a02a38_5fc8af91f6d24effac5d64d88ecf5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143404" cy="2745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28586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 англ. — «украшать»— специалист по художественному оформлению и украшению интерьеров помещений: частных домов, театральных спектаклей, съемок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85728"/>
            <a:ext cx="312233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Декоратор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www.center-dom.com/images/leika/novost/1/des1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3841719" cy="181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://kalinvuz.ru/images/avtor/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86124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Упаковщик подарков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5150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человек,  который профессионально и красиво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упаковывает подарки.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podari-mari.ru/wp-content/uploads/2014/05/images-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71744"/>
            <a:ext cx="3720223" cy="2109792"/>
          </a:xfrm>
          <a:prstGeom prst="rect">
            <a:avLst/>
          </a:prstGeom>
          <a:noFill/>
        </p:spPr>
      </p:pic>
      <p:pic>
        <p:nvPicPr>
          <p:cNvPr id="40964" name="Picture 4" descr="http://files.vm.ru/photo/vecherka/2012/02/doc63kkvd8h3vs13oo6e9e6_800_4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143248"/>
            <a:ext cx="398723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6" name="Picture 6" descr="http://www.kartinkijane.ru/download.php?file=201304/1920x1080/kartinkijane.ru-234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786190"/>
            <a:ext cx="4643470" cy="261195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3.bp.blogspot.com/-jqx30FbM3HQ/TurIvQskArI/AAAAAAAAAcE/080C1wPnyQY/s1600/closing_heart_bo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643050"/>
            <a:ext cx="2252817" cy="2311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7" name="Picture 5" descr="C:\Documents and Settings\Admin\Рабочий стол\IMG_20160302_2301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785926"/>
            <a:ext cx="335758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 descr="http://lifehacker.ru/wp-content/uploads/2013/01/Screenshot-11913-941-AM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826712"/>
            <a:ext cx="4071966" cy="4031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428604"/>
            <a:ext cx="62978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Подарочная упаковка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77472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Обводим и вырезаем шаблон</a:t>
            </a:r>
            <a:endParaRPr lang="ru-RU" sz="4800" b="1" dirty="0">
              <a:solidFill>
                <a:srgbClr val="C0000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C:\Documents and Settings\Admin\Рабочий стол\IMG_20160302_2237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00174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92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PowerPoint</vt:lpstr>
      <vt:lpstr>Урок изобразительного искусства.   Тема: Художник-дизайнер. Эскиз упаковки.</vt:lpstr>
      <vt:lpstr>Презентация PowerPoint</vt:lpstr>
      <vt:lpstr>Флорист</vt:lpstr>
      <vt:lpstr>Дизайнер</vt:lpstr>
      <vt:lpstr>Презентация PowerPoint</vt:lpstr>
      <vt:lpstr>Упаковщик подарков</vt:lpstr>
      <vt:lpstr>Презентация PowerPoint</vt:lpstr>
      <vt:lpstr>Обводим и вырезаем шаблон</vt:lpstr>
      <vt:lpstr>Разрезаем по линии, обозначенной пунктиром</vt:lpstr>
      <vt:lpstr>Сгибаем по линиям, которые выделены красным</vt:lpstr>
      <vt:lpstr>Сгибаем по линиям, которые выделены красным</vt:lpstr>
      <vt:lpstr>Склеиваем полученную, модель</vt:lpstr>
      <vt:lpstr>Делаем надрезы на верхних деталях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2020-04-06T19:57:56Z</dcterms:modified>
</cp:coreProperties>
</file>