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78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82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38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1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00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47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48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99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4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56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01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E3F6B-9E3E-4438-8789-3E1E06E15CD7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A7CE1-A279-46F0-B7C6-6C83FB9671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81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Spotlight 2 </a:t>
            </a:r>
            <a:r>
              <a:rPr lang="ru-RU" dirty="0" smtClean="0"/>
              <a:t>класс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урока:   </a:t>
            </a:r>
            <a:r>
              <a:rPr lang="en-US" dirty="0" smtClean="0"/>
              <a:t>Teddy`s wonderful! </a:t>
            </a:r>
            <a:r>
              <a:rPr lang="ru-RU" dirty="0" smtClean="0"/>
              <a:t>Тедди замечательный !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68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Лексика новых слов: упр.1 стр.88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Fair hair- </a:t>
            </a:r>
            <a:r>
              <a:rPr lang="ru-RU" dirty="0" smtClean="0"/>
              <a:t>светлые волосы</a:t>
            </a:r>
          </a:p>
          <a:p>
            <a:r>
              <a:rPr lang="en-US" dirty="0" smtClean="0"/>
              <a:t>Puppet- </a:t>
            </a:r>
            <a:r>
              <a:rPr lang="ru-RU" dirty="0" smtClean="0"/>
              <a:t>марионетка</a:t>
            </a:r>
          </a:p>
          <a:p>
            <a:r>
              <a:rPr lang="en-US" dirty="0" smtClean="0"/>
              <a:t>Jack-in-the-box-</a:t>
            </a:r>
            <a:r>
              <a:rPr lang="ru-RU" dirty="0" smtClean="0"/>
              <a:t>игрушка которая выскакивает из коробки</a:t>
            </a:r>
          </a:p>
          <a:p>
            <a:r>
              <a:rPr lang="en-US" dirty="0" smtClean="0"/>
              <a:t>Small- </a:t>
            </a:r>
            <a:r>
              <a:rPr lang="ru-RU" dirty="0" smtClean="0"/>
              <a:t>маленький</a:t>
            </a:r>
          </a:p>
          <a:p>
            <a:r>
              <a:rPr lang="en-US" dirty="0" smtClean="0"/>
              <a:t>Big- </a:t>
            </a:r>
            <a:r>
              <a:rPr lang="ru-RU" dirty="0" smtClean="0"/>
              <a:t>большой</a:t>
            </a:r>
          </a:p>
          <a:p>
            <a:r>
              <a:rPr lang="ru-RU" dirty="0" smtClean="0"/>
              <a:t>Слова из этого упражнения учить.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00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Песня упр.2 стр. 88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возможности прослушать песню и прочитать ее.</a:t>
            </a:r>
          </a:p>
          <a:p>
            <a:r>
              <a:rPr lang="ru-RU" dirty="0" smtClean="0"/>
              <a:t>Диалог упр.3 стр.89 прослушать (по возможности и прочитать).</a:t>
            </a:r>
          </a:p>
          <a:p>
            <a:r>
              <a:rPr lang="ru-RU" dirty="0" smtClean="0"/>
              <a:t>Задание 4 на стр.89 вставить пропущенные слова на основе диалога.</a:t>
            </a:r>
          </a:p>
          <a:p>
            <a:r>
              <a:rPr lang="ru-RU" dirty="0" smtClean="0"/>
              <a:t> домашнее задание: учить слова стр. 88 и читать диалог стр. </a:t>
            </a:r>
            <a:r>
              <a:rPr lang="ru-RU" smtClean="0"/>
              <a:t>89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25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Широкоэкранный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Spotlight 2 класс </vt:lpstr>
      <vt:lpstr>Лексика новых слов: упр.1 стр.88</vt:lpstr>
      <vt:lpstr>Песня упр.2 стр. 88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Spotlight 2 класс</dc:title>
  <dc:creator>User</dc:creator>
  <cp:lastModifiedBy>User</cp:lastModifiedBy>
  <cp:revision>3</cp:revision>
  <dcterms:created xsi:type="dcterms:W3CDTF">2020-03-17T07:34:27Z</dcterms:created>
  <dcterms:modified xsi:type="dcterms:W3CDTF">2020-03-17T07:41:02Z</dcterms:modified>
</cp:coreProperties>
</file>