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7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Тема: Обучение написанию объяснительной записки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Пример объяснительной запис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30"/>
            <a:ext cx="9144000" cy="6849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 1. КОМУ (в правом верхнем углу в Д.п.)</a:t>
            </a:r>
          </a:p>
          <a:p>
            <a:pPr>
              <a:buNone/>
            </a:pPr>
            <a:r>
              <a:rPr lang="ru-RU" dirty="0" smtClean="0"/>
              <a:t>2. ОТ КОГО (в правом верхнем углу в Р.п.)</a:t>
            </a:r>
          </a:p>
          <a:p>
            <a:pPr>
              <a:buNone/>
            </a:pPr>
            <a:r>
              <a:rPr lang="ru-RU" dirty="0" smtClean="0"/>
              <a:t>3. НАЗВАНИЕ ДЕЛОВОЙ БУМАГИ. (объяснительная записка.)</a:t>
            </a:r>
          </a:p>
          <a:p>
            <a:pPr>
              <a:buNone/>
            </a:pPr>
            <a:r>
              <a:rPr lang="ru-RU" dirty="0" smtClean="0"/>
              <a:t>4. СОДЕРЖАНИЕ ОБЪЯСНИТЕЛЬНОЙ ЗАПИСКИ.</a:t>
            </a:r>
          </a:p>
          <a:p>
            <a:pPr>
              <a:buNone/>
            </a:pPr>
            <a:r>
              <a:rPr lang="ru-RU" dirty="0" smtClean="0"/>
              <a:t>5.  ДАТА. (в левом нижнем углу)</a:t>
            </a:r>
          </a:p>
          <a:p>
            <a:pPr>
              <a:buNone/>
            </a:pPr>
            <a:r>
              <a:rPr lang="ru-RU" dirty="0" smtClean="0"/>
              <a:t>6. ПОДПИСЬ. (в правом нижнем углу)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Домашнее задание: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Упр.526 в тетради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00200" y="2308593"/>
            <a:ext cx="7315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Обдумайте содержание документа,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построение предложений, выбор слов и оформление при письме.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Ещё раз посмотрите расположение частей этого документа на странице.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забудьте проверить текст.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Разминка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(повторение пройденного)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/>
              <a:t> </a:t>
            </a:r>
          </a:p>
          <a:p>
            <a:pPr fontAlgn="base"/>
            <a:r>
              <a:rPr lang="ru-RU" dirty="0" smtClean="0"/>
              <a:t>- Что ставится перед союзами - а, (но)? </a:t>
            </a:r>
          </a:p>
          <a:p>
            <a:pPr fontAlgn="base"/>
            <a:r>
              <a:rPr lang="ru-RU" dirty="0" smtClean="0"/>
              <a:t>- Продолжите: грамматическая (основа) </a:t>
            </a:r>
          </a:p>
          <a:p>
            <a:pPr fontAlgn="base"/>
            <a:r>
              <a:rPr lang="ru-RU" dirty="0" smtClean="0"/>
              <a:t>- Предложение бывает: (простое) и (сложное) </a:t>
            </a:r>
          </a:p>
          <a:p>
            <a:pPr fontAlgn="base"/>
            <a:r>
              <a:rPr lang="ru-RU" dirty="0" smtClean="0"/>
              <a:t>- Главный член предложения, который отвечает на вопрос что делает? </a:t>
            </a:r>
          </a:p>
          <a:p>
            <a:pPr fontAlgn="base"/>
            <a:r>
              <a:rPr lang="ru-RU" dirty="0" smtClean="0"/>
              <a:t>называется (сказуемое) </a:t>
            </a:r>
          </a:p>
          <a:p>
            <a:pPr fontAlgn="base"/>
            <a:r>
              <a:rPr lang="ru-RU" dirty="0" smtClean="0"/>
              <a:t>- Часть речи, которая обозначает действие предмета, называется(глагол) </a:t>
            </a:r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Упр. 524 (устно)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 </a:t>
            </a:r>
          </a:p>
          <a:p>
            <a:pPr fontAlgn="base"/>
            <a:r>
              <a:rPr lang="ru-RU" sz="3400" dirty="0" smtClean="0"/>
              <a:t>Вы давно умеете писать записки. Давайте вспомним всё, что о них знаем. </a:t>
            </a:r>
          </a:p>
          <a:p>
            <a:pPr fontAlgn="base"/>
            <a:r>
              <a:rPr lang="ru-RU" sz="3400" dirty="0" smtClean="0"/>
              <a:t>- Кому их пишут? (родственникам, друзьям, подругам), </a:t>
            </a:r>
          </a:p>
          <a:p>
            <a:pPr fontAlgn="base"/>
            <a:r>
              <a:rPr lang="ru-RU" sz="3400" dirty="0" smtClean="0"/>
              <a:t>- Зачем их пишут?(для того, чтобы что – то сообщить), </a:t>
            </a:r>
          </a:p>
          <a:p>
            <a:pPr fontAlgn="base"/>
            <a:r>
              <a:rPr lang="ru-RU" sz="3400" dirty="0" smtClean="0"/>
              <a:t>- На какую тему пишут записки? (на любую тему), </a:t>
            </a:r>
          </a:p>
          <a:p>
            <a:pPr fontAlgn="base"/>
            <a:r>
              <a:rPr lang="ru-RU" sz="3400" dirty="0" smtClean="0"/>
              <a:t>- Как оформляют? (свободная форма). </a:t>
            </a:r>
          </a:p>
          <a:p>
            <a:pPr fontAlgn="base"/>
            <a:r>
              <a:rPr lang="ru-RU" sz="3400" dirty="0" smtClean="0"/>
              <a:t>- Такая записка называется бытовая. </a:t>
            </a:r>
          </a:p>
          <a:p>
            <a:pPr fontAlgn="base"/>
            <a:r>
              <a:rPr lang="ru-RU" sz="3400" dirty="0" smtClean="0"/>
              <a:t>- Каким способом можно написать бытовую записку? (на бумаге, СМС – сообщение). </a:t>
            </a:r>
          </a:p>
          <a:p>
            <a:pPr fontAlgn="base"/>
            <a:r>
              <a:rPr lang="ru-RU" sz="3400" dirty="0" smtClean="0"/>
              <a:t>- Может ли бытовая записка быть видом деловой официальной бумаги? (нет).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381000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Послушайте стихотворение и доскажите слова.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Много видов деловых бумаг мы знаем.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Правила правописания в них строго соблюдаем. 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Надо что-то найти, продать, обменять –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Пишем …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объявление.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Если в школу поступать –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Необходимо написать …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заявление.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Надо другу новость сообщить –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Напиши ему …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записку.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в поступке твоем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причина неуважительная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Такая записка называется …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объяснительная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Значит,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тема нашего урока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сегодня будет звучать так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b="1" dirty="0" smtClean="0"/>
              <a:t>Объяснительная записка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Предположите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чем от бытовой записки должна отличаться объяснительная записка?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3.Проблемная ситуация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Классному руководителю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                     школы № 31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              Соловьёвой С.А.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объяснительная записка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Дорогая Светлана Анатольевна! Иду я сегодня в школу, вдруг передо мной выбежала кошка. Она была красивая! Хвост победно торчал вверх, глаза горели, а шерсть — чёрная пречёрная. Пришлось из-за неё идти в обход другой дорогой, поэтому я опоздал.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12.03.19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Ваш ученик Петров Андрей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685800"/>
            <a:ext cx="749808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Классный руководитель</a:t>
            </a:r>
            <a:r>
              <a:rPr lang="ru-RU" dirty="0" smtClean="0"/>
              <a:t> прочитала написанное, вернула Андрею и сказала, что </a:t>
            </a:r>
            <a:r>
              <a:rPr lang="ru-RU" b="1" dirty="0" smtClean="0">
                <a:solidFill>
                  <a:srgbClr val="FF0000"/>
                </a:solidFill>
              </a:rPr>
              <a:t>объяснительная записка — это документ, который оформляется в соответствии с определёнными требованиями.</a:t>
            </a:r>
            <a:r>
              <a:rPr lang="ru-RU" dirty="0" smtClean="0"/>
              <a:t> Она предложила Андрею переписать объяснительную записку.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Андрей, не зная, как правильно написать объяснительную записку, обратился к соседке по парте Ире, но девочке ещё не приходилось оформлять подобные документы, поэтому помочь Андрею она не смогла.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sz="3400" b="1" i="1" dirty="0" smtClean="0">
                <a:solidFill>
                  <a:srgbClr val="FF0000"/>
                </a:solidFill>
              </a:rPr>
              <a:t>Как же сделать так, чтобы записка соответствовала деловой бумаге?</a:t>
            </a:r>
            <a:endParaRPr lang="ru-RU" sz="3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Записка (от гл. записать) — листок бумаги с записью.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1828800"/>
            <a:ext cx="749808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Объяснительная - деловая бумага, которая содержит точное и краткое объяснение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b="1" u="sng" dirty="0" smtClean="0"/>
              <a:t>Лексическое значение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Толковый словарь русского языка Сергея Ивановича</a:t>
            </a:r>
          </a:p>
          <a:p>
            <a:pPr>
              <a:buNone/>
            </a:pPr>
            <a:r>
              <a:rPr lang="ru-RU" dirty="0" smtClean="0"/>
              <a:t>Ожегова даёт пояснение: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Объяснительная </a:t>
            </a:r>
            <a:r>
              <a:rPr lang="ru-RU" dirty="0" smtClean="0"/>
              <a:t>записка– письменное сообщение, документ, который содержит объяснение </a:t>
            </a:r>
            <a:r>
              <a:rPr lang="ru-RU" u="sng" dirty="0" smtClean="0"/>
              <a:t>неуважительной </a:t>
            </a:r>
            <a:r>
              <a:rPr lang="ru-RU" dirty="0" smtClean="0"/>
              <a:t>причины свершившегося события, поступка, факта, случая, происшествия.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Выведение алгоритма написания объяснительной записки. (на доске)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Упр.525 – работа с учебником</a:t>
            </a:r>
          </a:p>
          <a:p>
            <a:pPr>
              <a:buNone/>
            </a:pPr>
            <a:r>
              <a:rPr lang="ru-RU" dirty="0" smtClean="0"/>
              <a:t>прочитай верно записанную учеником объяснительную записку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             Директору школы № 5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Волковой Н.П.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ученицы 9 Ж класса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              Сидоровой Евы Ивановны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объяснительная записка.</a:t>
            </a:r>
          </a:p>
          <a:p>
            <a:pPr algn="just">
              <a:buNone/>
            </a:pPr>
            <a:r>
              <a:rPr lang="ru-RU" dirty="0" smtClean="0"/>
              <a:t>              Я, Сидорова Ева Ивановна, 11 марта пропустила занятия в школе по семейным обстоятельствам. Я ухаживала за больной бабушкой. Меня попросила об этом мама, так как она обязательно должна пойти на </a:t>
            </a:r>
            <a:r>
              <a:rPr lang="ru-RU" dirty="0" smtClean="0"/>
              <a:t>работу.</a:t>
            </a:r>
          </a:p>
          <a:p>
            <a:pPr>
              <a:buNone/>
            </a:pPr>
            <a:r>
              <a:rPr lang="ru-RU" dirty="0" smtClean="0"/>
              <a:t>     18 марта 2020 г.                                                                 подпись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377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Тема: Обучение написанию объяснительной записки</vt:lpstr>
      <vt:lpstr>Разминка  (повторение пройденного)  </vt:lpstr>
      <vt:lpstr>Упр. 524 (устно)  </vt:lpstr>
      <vt:lpstr>Слайд 4</vt:lpstr>
      <vt:lpstr>Предположите, чем от бытовой записки должна отличаться объяснительная записка?   3.Проблемная ситуация </vt:lpstr>
      <vt:lpstr>Слайд 6</vt:lpstr>
      <vt:lpstr>Записка (от гл. записать) — листок бумаги с записью. </vt:lpstr>
      <vt:lpstr>Слайд 8</vt:lpstr>
      <vt:lpstr>Слайд 9</vt:lpstr>
      <vt:lpstr>Слайд 10</vt:lpstr>
      <vt:lpstr>ПЛАН</vt:lpstr>
      <vt:lpstr> Домашнее задание:       Упр.526 в тетради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Тема: Обучение написанию объяснительной записки</dc:title>
  <dc:creator>Николай</dc:creator>
  <cp:lastModifiedBy>Николай</cp:lastModifiedBy>
  <cp:revision>5</cp:revision>
  <dcterms:created xsi:type="dcterms:W3CDTF">2020-03-17T21:38:28Z</dcterms:created>
  <dcterms:modified xsi:type="dcterms:W3CDTF">2020-03-17T22:17:19Z</dcterms:modified>
</cp:coreProperties>
</file>