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2317610032379950663&amp;reqid=1584472944221272-1676638395557395655500075-vla1-1785-V&amp;text=&#1087;&#1088;&#1077;&#1079;&#1077;&#1085;&#1090;&#1072;&#1094;&#1080;&#1103;+&#1102;&#1078;&#1085;&#1072;&#1103;+&#1072;&#1084;&#1077;&#1088;&#1080;&#1082;&#1072;+4+&#1082;&#1083;&#1072;&#1089;&#1089;" TargetMode="External"/><Relationship Id="rId2" Type="http://schemas.openxmlformats.org/officeDocument/2006/relationships/hyperlink" Target="https://infourok.ru/urok-severnaya-amerika-klass-2258834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1222375"/>
          </a:xfrm>
        </p:spPr>
        <p:txBody>
          <a:bodyPr/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Кто открывал Америку.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458200" cy="1524000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Учебник стр.147- 150 прочитать.</a:t>
            </a:r>
          </a:p>
          <a:p>
            <a:r>
              <a:rPr lang="ru-RU" b="1" dirty="0" smtClean="0"/>
              <a:t>Выбрать главную информацию для запоминания.</a:t>
            </a:r>
          </a:p>
          <a:p>
            <a:r>
              <a:rPr lang="ru-RU" b="1" dirty="0" smtClean="0"/>
              <a:t> Учить, ответить на вопросы.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Перейдите по ссылке,  посмотрите  в интернете. </a:t>
            </a:r>
            <a:br>
              <a:rPr lang="ru-RU" dirty="0" smtClean="0"/>
            </a:br>
            <a:r>
              <a:rPr lang="ru-RU" dirty="0" smtClean="0"/>
              <a:t>запомни растения и животный мир Северной </a:t>
            </a:r>
            <a:r>
              <a:rPr lang="ru-RU" dirty="0" err="1" smtClean="0"/>
              <a:t>америки</a:t>
            </a:r>
            <a:r>
              <a:rPr lang="ru-RU" dirty="0" smtClean="0"/>
              <a:t> и Южной Америки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90800"/>
            <a:ext cx="8305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https://infourok.ru/urok-severnaya-amerika-klass-2258834.html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4114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https://yandex.ru/video/preview/?filmId=2317610032379950663&amp;reqid=1584472944221272-1676638395557395655500075-vla1-1785-V&amp;text=</a:t>
            </a:r>
            <a:r>
              <a:rPr lang="ru-RU" dirty="0" smtClean="0">
                <a:hlinkClick r:id="rId3"/>
              </a:rPr>
              <a:t>презентация+южная+америка+4+класс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elcdn.fedsp.com/tsi/400231/Puz_North%20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1"/>
            <a:ext cx="91439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 1</a:t>
            </a:r>
            <a:endParaRPr lang="ru-RU" dirty="0"/>
          </a:p>
        </p:txBody>
      </p:sp>
      <p:pic>
        <p:nvPicPr>
          <p:cNvPr id="4" name="Рисунок 3" descr="C:\Users\6145~1\AppData\Local\Temp\Rar$DIa4164.42454\4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295400"/>
            <a:ext cx="3581400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Содержимое 4" descr="C:\Users\6145~1\AppData\Local\Temp\Rar$DIa4164.49980\47.jpg"/>
          <p:cNvPicPr>
            <a:picLocks noGrp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838200"/>
            <a:ext cx="4191000" cy="586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lectrojeep.ru/netcat_files/userfiles/Pazly/yuzh%20amerika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65314"/>
            <a:ext cx="4648200" cy="6640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 2.</a:t>
            </a:r>
            <a:endParaRPr lang="ru-RU" dirty="0"/>
          </a:p>
        </p:txBody>
      </p:sp>
      <p:pic>
        <p:nvPicPr>
          <p:cNvPr id="4" name="Содержимое 3" descr="C:\Users\6145~1\AppData\Local\Temp\Rar$DIa4164.10213\48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600200"/>
            <a:ext cx="3962400" cy="5059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6145~1\AppData\Local\Temp\Rar$DIa4164.14268\49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1" t="7553" r="5801" b="6469"/>
          <a:stretch/>
        </p:blipFill>
        <p:spPr bwMode="auto">
          <a:xfrm>
            <a:off x="4724400" y="381000"/>
            <a:ext cx="4115973" cy="6304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Запомнить животный и растительный мир Северной Америки. Проект ( 1 лист А4)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Запомнить животный и растительный мир Южной Америки. Проект ( 1 лист А4)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66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Тема урока:  Кто открывал Америку.</vt:lpstr>
      <vt:lpstr> Перейдите по ссылке,  посмотрите  в интернете.  запомни растения и животный мир Северной америки и Южной Америки</vt:lpstr>
      <vt:lpstr>Презентация PowerPoint</vt:lpstr>
      <vt:lpstr>Карточка 1</vt:lpstr>
      <vt:lpstr>Презентация PowerPoint</vt:lpstr>
      <vt:lpstr>Карточка 2.</vt:lpstr>
      <vt:lpstr>Домашнее 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Кто открывал Америку.</dc:title>
  <dc:creator>Николай</dc:creator>
  <cp:lastModifiedBy>admin</cp:lastModifiedBy>
  <cp:revision>5</cp:revision>
  <dcterms:created xsi:type="dcterms:W3CDTF">2020-03-17T19:29:07Z</dcterms:created>
  <dcterms:modified xsi:type="dcterms:W3CDTF">2020-03-18T06:16:52Z</dcterms:modified>
</cp:coreProperties>
</file>