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57" r:id="rId2"/>
    <p:sldId id="265" r:id="rId3"/>
    <p:sldId id="269" r:id="rId4"/>
    <p:sldId id="288" r:id="rId5"/>
    <p:sldId id="282" r:id="rId6"/>
    <p:sldId id="280" r:id="rId7"/>
    <p:sldId id="27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24" autoAdjust="0"/>
  </p:normalViewPr>
  <p:slideViewPr>
    <p:cSldViewPr>
      <p:cViewPr varScale="1">
        <p:scale>
          <a:sx n="107" d="100"/>
          <a:sy n="107" d="100"/>
        </p:scale>
        <p:origin x="-17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7A457-C336-42E3-BA91-375F8393777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DB831-8434-4406-9A14-D14988224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714488"/>
            <a:ext cx="828680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</a:t>
            </a:r>
            <a:r>
              <a:rPr lang="ru-RU" sz="4400" b="1" cap="none" spc="0" dirty="0" smtClean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урока: 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Решение задач на движение.</a:t>
            </a:r>
          </a:p>
          <a:p>
            <a:pPr algn="ctr"/>
            <a:endParaRPr lang="ru-RU" sz="4400" b="1" cap="none" spc="0" dirty="0" smtClean="0">
              <a:ln w="11430"/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cap="none" spc="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Повторение тем: величины, числовые выражения и порядок действий. </a:t>
            </a:r>
            <a:endParaRPr lang="ru-RU" sz="4400" b="1" cap="none" spc="0" dirty="0">
              <a:ln w="11430"/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41256" y="285728"/>
            <a:ext cx="9042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РАБОТА ПО ТЕМЕ УРОКА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340768"/>
            <a:ext cx="5914248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174 (1-2) стр. 49</a:t>
            </a:r>
          </a:p>
          <a:p>
            <a:pPr algn="ctr"/>
            <a:r>
              <a:rPr lang="ru-RU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Кроме Полины Ч., Алмаза В.</a:t>
            </a:r>
          </a:p>
          <a:p>
            <a:pPr algn="ctr"/>
            <a:endParaRPr lang="ru-RU" sz="54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548680"/>
            <a:ext cx="8892480" cy="10372070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40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Сравни величины (объясняя):</a:t>
            </a:r>
          </a:p>
          <a:p>
            <a:r>
              <a:rPr lang="ru-RU" sz="24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1 уровень сложности. (Артём, </a:t>
            </a:r>
            <a:r>
              <a:rPr lang="ru-RU" sz="2400" i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Радик</a:t>
            </a:r>
            <a:r>
              <a:rPr lang="ru-RU" sz="24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, Денис В., Алёна, Аня Ч., Антон)</a:t>
            </a:r>
          </a:p>
          <a:p>
            <a:endParaRPr lang="ru-RU" sz="2400" i="1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r>
              <a:rPr lang="ru-RU" sz="24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5т  *  5 ц                 7 кг  * 7 ц               9км * 900м</a:t>
            </a:r>
          </a:p>
          <a:p>
            <a:r>
              <a:rPr lang="ru-RU" sz="24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6 дм * 6 м                200г * 1 кг             10см *  1 дм</a:t>
            </a:r>
          </a:p>
          <a:p>
            <a:r>
              <a:rPr lang="ru-RU" sz="24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1ч * 15 мин              1 </a:t>
            </a:r>
            <a:r>
              <a:rPr lang="ru-RU" sz="2400" i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сут</a:t>
            </a:r>
            <a:r>
              <a:rPr lang="ru-RU" sz="24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 * 18 ч           1 </a:t>
            </a:r>
            <a:r>
              <a:rPr lang="ru-RU" sz="2400" i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нед</a:t>
            </a:r>
            <a:r>
              <a:rPr lang="ru-RU" sz="24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 *  8 </a:t>
            </a:r>
            <a:r>
              <a:rPr lang="ru-RU" sz="2400" i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сут</a:t>
            </a:r>
            <a:endParaRPr lang="ru-RU" sz="2400" i="1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endParaRPr lang="ru-RU" sz="2400" i="1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r>
              <a:rPr lang="ru-RU" sz="24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2 уровень сложности.</a:t>
            </a:r>
          </a:p>
          <a:p>
            <a:endParaRPr lang="ru-RU" sz="2400" i="1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r>
              <a:rPr lang="ru-RU" sz="24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235 ц * 23т 5ц                     678км 7м * 678 007м</a:t>
            </a:r>
          </a:p>
          <a:p>
            <a:r>
              <a:rPr lang="ru-RU" sz="24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8ч 21мин * 821 мин             40000см.кв. * 5 м.кв.</a:t>
            </a:r>
          </a:p>
          <a:p>
            <a:r>
              <a:rPr lang="ru-RU" sz="24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5 сут10ч  * 130 ч                 789кг * 78ц 9 кг</a:t>
            </a:r>
          </a:p>
          <a:p>
            <a:endParaRPr lang="ru-RU" sz="2000" i="1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r>
              <a:rPr lang="ru-RU" sz="20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Ошибки: </a:t>
            </a:r>
            <a:r>
              <a:rPr lang="ru-RU" sz="20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(</a:t>
            </a:r>
            <a:r>
              <a:rPr lang="ru-RU" sz="20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много) Кирилл Л., Юля, Кирилл П., Ксюша Ф.,</a:t>
            </a:r>
          </a:p>
          <a:p>
            <a:r>
              <a:rPr lang="ru-RU" sz="20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(меньше) Аня К., Лера, Денис П., Аня З., Алмаз, Кирилл </a:t>
            </a:r>
            <a:r>
              <a:rPr lang="ru-RU" sz="2000" i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С.,Карина</a:t>
            </a:r>
            <a:r>
              <a:rPr lang="ru-RU" sz="20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, Катя.</a:t>
            </a:r>
          </a:p>
          <a:p>
            <a:endParaRPr lang="ru-RU" sz="4000" i="1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ru-RU" sz="4000" i="1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40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4000" dirty="0" smtClean="0"/>
          </a:p>
          <a:p>
            <a:r>
              <a:rPr lang="ru-RU" sz="4000" dirty="0" smtClean="0"/>
              <a:t>                                               </a:t>
            </a:r>
            <a:r>
              <a:rPr lang="ru-RU" sz="4000" dirty="0" smtClean="0"/>
              <a:t> </a:t>
            </a:r>
            <a:endParaRPr lang="ru-RU" sz="4000" dirty="0" smtClean="0"/>
          </a:p>
          <a:p>
            <a:r>
              <a:rPr lang="ru-RU" sz="4000" dirty="0" smtClean="0"/>
              <a:t>                                               </a:t>
            </a:r>
          </a:p>
          <a:p>
            <a:endParaRPr lang="ru-RU" sz="4000" dirty="0" smtClean="0"/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57166"/>
            <a:ext cx="784887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Открыть книгу </a:t>
            </a:r>
          </a:p>
          <a:p>
            <a:pPr algn="ctr"/>
            <a:r>
              <a:rPr lang="ru-RU" sz="3600" b="1" u="sng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 странице  </a:t>
            </a:r>
            <a:r>
              <a:rPr lang="ru-RU" sz="3600" b="1" u="sng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56</a:t>
            </a:r>
            <a:r>
              <a:rPr lang="ru-RU" sz="3600" b="1" u="sng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3600" b="1" u="sng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3600" b="1" u="sng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и выполнить </a:t>
            </a:r>
          </a:p>
          <a:p>
            <a:pPr algn="ctr"/>
            <a:r>
              <a:rPr lang="ru-RU" sz="3600" b="1" u="sng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600" b="1" u="sng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задачу </a:t>
            </a:r>
            <a:r>
              <a:rPr lang="ru-RU" sz="3600" b="1" u="sng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№ </a:t>
            </a:r>
            <a:r>
              <a:rPr lang="ru-RU" sz="3600" b="1" u="sng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194  </a:t>
            </a:r>
            <a:endParaRPr lang="ru-RU" sz="3600" b="1" u="sng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36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36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Условие оформите таблицей.</a:t>
            </a:r>
          </a:p>
          <a:p>
            <a:pPr algn="ctr"/>
            <a:r>
              <a:rPr lang="en-US" sz="36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V                     t                     S</a:t>
            </a:r>
            <a:endParaRPr lang="ru-RU" sz="36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</a:t>
            </a:r>
            <a:r>
              <a:rPr lang="ru-RU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корость                                 время                        расстояние</a:t>
            </a:r>
          </a:p>
          <a:p>
            <a:r>
              <a:rPr lang="ru-RU" sz="2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А.</a:t>
            </a:r>
          </a:p>
          <a:p>
            <a:r>
              <a:rPr lang="ru-RU" sz="2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П.</a:t>
            </a:r>
            <a:endParaRPr lang="ru-RU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108520" y="0"/>
            <a:ext cx="9252519" cy="7192848"/>
            <a:chOff x="-108520" y="0"/>
            <a:chExt cx="9252519" cy="7192848"/>
          </a:xfrm>
        </p:grpSpPr>
        <p:pic>
          <p:nvPicPr>
            <p:cNvPr id="7169" name="Picture 1" descr="C:\Users\юзер\Downloads\19295060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3999" cy="7192848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>
            <a:xfrm>
              <a:off x="-108520" y="1412776"/>
              <a:ext cx="6143668" cy="71435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4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   </a:t>
              </a:r>
              <a:r>
                <a:rPr lang="ru-RU" sz="3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latin typeface="+mj-lt"/>
                </a:rPr>
                <a:t>1 6 5  + </a:t>
              </a:r>
              <a:r>
                <a:rPr lang="ru-RU" sz="36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latin typeface="+mj-lt"/>
                </a:rPr>
                <a:t>х</a:t>
              </a:r>
              <a:r>
                <a:rPr lang="ru-RU" sz="3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latin typeface="+mj-lt"/>
                </a:rPr>
                <a:t> </a:t>
              </a:r>
              <a:r>
                <a:rPr lang="ru-RU" sz="3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latin typeface="+mj-lt"/>
                </a:rPr>
                <a:t>=  3 0 0</a:t>
              </a:r>
              <a:endParaRPr lang="ru-RU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+mj-lt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0" y="260648"/>
            <a:ext cx="6143668" cy="7143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+mj-lt"/>
              </a:rPr>
              <a:t>Реши уравнение: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857364"/>
            <a:ext cx="8129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Домашнее задание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3789040"/>
            <a:ext cx="7416824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3200" dirty="0" smtClean="0"/>
              <a:t>стр. </a:t>
            </a:r>
            <a:r>
              <a:rPr lang="ru-RU" sz="3200" dirty="0" smtClean="0"/>
              <a:t>56</a:t>
            </a:r>
            <a:r>
              <a:rPr lang="ru-RU" sz="3200" dirty="0" smtClean="0"/>
              <a:t> задача 195(условие на следующем слайде),  № 196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57166"/>
            <a:ext cx="828092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Открыть книгу </a:t>
            </a:r>
          </a:p>
          <a:p>
            <a:pPr algn="ctr"/>
            <a:r>
              <a:rPr lang="ru-RU" sz="3600" b="1" u="sng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 странице  </a:t>
            </a:r>
            <a:r>
              <a:rPr lang="ru-RU" sz="3600" b="1" u="sng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56</a:t>
            </a:r>
            <a:r>
              <a:rPr lang="ru-RU" sz="3600" b="1" u="sng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3600" b="1" u="sng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3600" b="1" u="sng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и выполнить </a:t>
            </a:r>
          </a:p>
          <a:p>
            <a:pPr algn="ctr"/>
            <a:r>
              <a:rPr lang="ru-RU" sz="3600" b="1" u="sng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600" b="1" u="sng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задачу </a:t>
            </a:r>
            <a:r>
              <a:rPr lang="ru-RU" sz="3600" b="1" u="sng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№ </a:t>
            </a:r>
            <a:r>
              <a:rPr lang="ru-RU" sz="3600" b="1" u="sng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195  </a:t>
            </a:r>
            <a:endParaRPr lang="ru-RU" sz="3600" b="1" u="sng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36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36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Условие оформите таблицей.</a:t>
            </a:r>
          </a:p>
          <a:p>
            <a:pPr algn="ctr"/>
            <a:r>
              <a:rPr lang="en-US" sz="36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V                     t                     S</a:t>
            </a:r>
            <a:endParaRPr lang="ru-RU" sz="36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</a:t>
            </a:r>
            <a:r>
              <a:rPr lang="ru-RU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корость                                 время                        расстояние</a:t>
            </a:r>
          </a:p>
          <a:p>
            <a:r>
              <a:rPr lang="ru-RU" sz="2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Вел.  15км/ч, это</a:t>
            </a:r>
            <a:r>
              <a:rPr lang="ru-RU" sz="2400" dirty="0" smtClean="0"/>
              <a:t> </a:t>
            </a:r>
            <a:r>
              <a:rPr lang="ru-RU" sz="2400" b="1" u="sng" dirty="0" smtClean="0"/>
              <a:t>1</a:t>
            </a:r>
            <a:r>
              <a:rPr lang="ru-RU" sz="2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           ? </a:t>
            </a:r>
            <a:r>
              <a:rPr lang="ru-RU" sz="2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ч</a:t>
            </a:r>
            <a:r>
              <a:rPr lang="ru-RU" sz="2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                 ? </a:t>
            </a:r>
            <a:r>
              <a:rPr lang="ru-RU" sz="2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</a:t>
            </a:r>
            <a:r>
              <a:rPr lang="ru-RU" sz="2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м,  столько же</a:t>
            </a:r>
          </a:p>
          <a:p>
            <a:r>
              <a:rPr lang="ru-RU" sz="2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Мот</a:t>
            </a:r>
            <a:r>
              <a:rPr lang="ru-RU" sz="2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   ? </a:t>
            </a:r>
            <a:r>
              <a:rPr lang="ru-RU" sz="2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</a:t>
            </a:r>
            <a:r>
              <a:rPr lang="ru-RU" sz="2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м/ч        4               </a:t>
            </a:r>
            <a:r>
              <a:rPr lang="ru-RU" sz="2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? ч </a:t>
            </a:r>
            <a:r>
              <a:rPr lang="ru-RU" sz="2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                  180 </a:t>
            </a:r>
            <a:r>
              <a:rPr lang="ru-RU" sz="2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</a:t>
            </a:r>
            <a:endParaRPr lang="ru-RU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2776954</TotalTime>
  <Words>276</Words>
  <Application>Microsoft Office PowerPoint</Application>
  <PresentationFormat>Экран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Николай</cp:lastModifiedBy>
  <cp:revision>114</cp:revision>
  <dcterms:created xsi:type="dcterms:W3CDTF">2007-12-31T18:53:52Z</dcterms:created>
  <dcterms:modified xsi:type="dcterms:W3CDTF">2020-03-17T19:04:42Z</dcterms:modified>
</cp:coreProperties>
</file>