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aGAvoaYek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3733800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Тема урока: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Движение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двух тел навстречу друг другу. Использование схем в задачах на встречное движение.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Математитический диктант Вырази в указанных единицах измерения 5 ч - …мин. 8 кг - … г 9 ц - …кг 5400 см - ….м 3 сут. - …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76200"/>
            <a:ext cx="8636000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9938" name="Picture 2" descr="Вычисли столбиком: 231 * 3 9 630 : 3 3 274 * 62 40 335 :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71450"/>
            <a:ext cx="8610600" cy="6457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Перейдите по ссылке: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76400"/>
            <a:ext cx="8183880" cy="4187952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</a:t>
            </a:r>
            <a:r>
              <a:rPr lang="en-US" dirty="0" smtClean="0"/>
              <a:t>://</a:t>
            </a:r>
            <a:r>
              <a:rPr lang="en-US" dirty="0" smtClean="0"/>
              <a:t>www.youtube.com/watch?v=IaGAvoaYek0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183880" cy="1051560"/>
          </a:xfrm>
        </p:spPr>
        <p:txBody>
          <a:bodyPr/>
          <a:lstStyle/>
          <a:p>
            <a:r>
              <a:rPr lang="ru-RU" dirty="0" smtClean="0"/>
              <a:t>Учебник стр.55 № 189,190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Реши задачи, используй чертёж.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183880" cy="1051560"/>
          </a:xfrm>
        </p:spPr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183880" cy="4187952"/>
          </a:xfrm>
        </p:spPr>
        <p:txBody>
          <a:bodyPr/>
          <a:lstStyle/>
          <a:p>
            <a:r>
              <a:rPr lang="ru-RU" dirty="0" smtClean="0"/>
              <a:t>Учебник стр. 56 </a:t>
            </a:r>
            <a:r>
              <a:rPr lang="ru-RU" smtClean="0"/>
              <a:t>№ 196 (</a:t>
            </a:r>
            <a:r>
              <a:rPr lang="ru-RU" dirty="0" smtClean="0"/>
              <a:t>деление проверь письменно</a:t>
            </a:r>
            <a:r>
              <a:rPr lang="ru-RU" smtClean="0"/>
              <a:t>, столбиком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</TotalTime>
  <Words>35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Тема урока:  Движение двух тел навстречу друг другу. Использование схем в задачах на встречное движение.</vt:lpstr>
      <vt:lpstr>Слайд 2</vt:lpstr>
      <vt:lpstr>Слайд 3</vt:lpstr>
      <vt:lpstr>Перейдите по ссылке:</vt:lpstr>
      <vt:lpstr>Учебник стр.55 № 189,190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Движение двух тел навстречу друг другу. Использование схем в задачах на встречное движение.</dc:title>
  <dc:creator>Николай</dc:creator>
  <cp:lastModifiedBy>Николай</cp:lastModifiedBy>
  <cp:revision>6</cp:revision>
  <dcterms:created xsi:type="dcterms:W3CDTF">2020-03-17T22:19:19Z</dcterms:created>
  <dcterms:modified xsi:type="dcterms:W3CDTF">2020-03-17T23:27:16Z</dcterms:modified>
</cp:coreProperties>
</file>