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FFFF00"/>
                </a:solidFill>
              </a:rPr>
              <a:t>Тема урока:</a:t>
            </a:r>
            <a:br>
              <a:rPr lang="ru-RU" sz="4400" dirty="0" smtClean="0">
                <a:solidFill>
                  <a:srgbClr val="FFFF00"/>
                </a:solidFill>
              </a:rPr>
            </a:br>
            <a:r>
              <a:rPr lang="ru-RU" sz="4400" dirty="0" smtClean="0">
                <a:solidFill>
                  <a:srgbClr val="FFFF00"/>
                </a:solidFill>
              </a:rPr>
              <a:t>Совершенствование ведение </a:t>
            </a:r>
            <a:r>
              <a:rPr lang="ru-RU" sz="4400" dirty="0" smtClean="0">
                <a:solidFill>
                  <a:srgbClr val="FFFF00"/>
                </a:solidFill>
              </a:rPr>
              <a:t>мяча </a:t>
            </a:r>
            <a:r>
              <a:rPr lang="ru-RU" sz="4400" smtClean="0">
                <a:solidFill>
                  <a:srgbClr val="FFFF00"/>
                </a:solidFill>
              </a:rPr>
              <a:t>в баскетболе.   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avatars.mds.yandex.net/get-pdb/2730853/f23a40b2-709e-474d-9f7c-d727593a3890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Упражнения для совершенствования ведения мяча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70916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Целенаправленное ведение мяча — один из эффектив­ных приемов техники в современном баскетболе. В каж­дой команде должен быть на площадке, по крайней мере, один отличный мастер ведения мяча, а остальные игроки должны уметь водить мяч свободно, непринужденно, ви­дя при этом площадку, уметь обходить защитника с по­мощью ведения мяча (один на один).</a:t>
            </a:r>
          </a:p>
          <a:p>
            <a:r>
              <a:rPr lang="ru-RU" dirty="0" smtClean="0"/>
              <a:t>Как и передачи, ведение мяча в современной игре вы­полняется на больших скоростях, при активном воздей­ствии защитников. Совершенствовать ведение мяча надо в условиях, приближенных к соревнованиям, в тесной связи с совершенствованием приемов техники владения телом.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4709160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FF00"/>
                </a:solidFill>
              </a:rPr>
              <a:t>Упражнения для тренировки одного игрока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sz="2200" dirty="0" smtClean="0"/>
              <a:t>1. Игрок свободно ведет мяч вперед, останавливается, снова ведет (рис. 49). Остановившись, выполняет веде­ние на месте. Очень важно правильно остановиться.</a:t>
            </a:r>
          </a:p>
          <a:p>
            <a:r>
              <a:rPr lang="ru-RU" sz="2200" i="1" dirty="0" smtClean="0"/>
              <a:t>Варианты:</a:t>
            </a:r>
            <a:r>
              <a:rPr lang="ru-RU" sz="2200" dirty="0" smtClean="0"/>
              <a:t> а) вести мяч с высоким отскоком от пола, после остановки переходить на ведение с низким отско­ком от пола;</a:t>
            </a:r>
          </a:p>
          <a:p>
            <a:r>
              <a:rPr lang="ru-RU" sz="2200" dirty="0" smtClean="0"/>
              <a:t>б)  вести мяч с низким отскоком как можно быстрее вперед, остановиться и опять как можно быстрее вести мяч вперед;</a:t>
            </a:r>
          </a:p>
          <a:p>
            <a:r>
              <a:rPr lang="ru-RU" sz="2200" dirty="0" smtClean="0"/>
              <a:t>в)   вести мяч то одной, то другой рукой.</a:t>
            </a:r>
          </a:p>
          <a:p>
            <a:endParaRPr lang="ru-RU" dirty="0"/>
          </a:p>
        </p:txBody>
      </p:sp>
      <p:pic>
        <p:nvPicPr>
          <p:cNvPr id="90114" name="Picture 2" descr="https://fsd.multiurok.ru/html/2019/03/08/s_5c824798c1c5d/1108173_2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667124"/>
            <a:ext cx="4267200" cy="3190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52400"/>
            <a:ext cx="8229600" cy="16002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2.Вести мяч, изменяя направление от одной боковой линии к другой (или отметить коридор поуже) (рис.50).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92162" name="Picture 2" descr="https://fsd.multiurok.ru/html/2019/03/08/s_5c824798c1c5d/1108173_2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8037" y="1295400"/>
            <a:ext cx="6012292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2743200"/>
          </a:xfrm>
        </p:spPr>
        <p:txBody>
          <a:bodyPr/>
          <a:lstStyle/>
          <a:p>
            <a:r>
              <a:rPr lang="ru-RU" dirty="0" smtClean="0"/>
              <a:t>3. Ведение мяча между препятствиями, (рис. 51) даль­ней от препятствия рукой, чтобы между мячом и препят­ствием находилось, тело игрока. Препятствия поставить, возможно, ближе, это позволит чаще менять направление ведения мяча.</a:t>
            </a:r>
            <a:endParaRPr lang="ru-RU" dirty="0"/>
          </a:p>
        </p:txBody>
      </p:sp>
      <p:pic>
        <p:nvPicPr>
          <p:cNvPr id="93186" name="Picture 2" descr="https://fsd.multiurok.ru/html/2019/03/08/s_5c824798c1c5d/1108173_2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95600"/>
            <a:ext cx="5298969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1828800"/>
          </a:xfrm>
        </p:spPr>
        <p:txBody>
          <a:bodyPr/>
          <a:lstStyle/>
          <a:p>
            <a:r>
              <a:rPr lang="ru-RU" dirty="0" smtClean="0"/>
              <a:t>4.Ведение мяча с остановкой и изменением направле­ния ведения в противоположную сторону. Вперед вести мяч левой рукой, назад — правой (рис. 52).</a:t>
            </a:r>
            <a:endParaRPr lang="ru-RU" dirty="0"/>
          </a:p>
        </p:txBody>
      </p:sp>
      <p:pic>
        <p:nvPicPr>
          <p:cNvPr id="94210" name="Picture 2" descr="https://fsd.multiurok.ru/html/2019/03/08/s_5c824798c1c5d/1108173_2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6147" y="2438400"/>
            <a:ext cx="5298969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1524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5. Ведение мяча вокруг препятствия как можно быст­рее. На исходное положение возвращаться легко, ведя мяч, (рис. 53).</a:t>
            </a:r>
            <a:endParaRPr lang="ru-RU" sz="2000" dirty="0"/>
          </a:p>
        </p:txBody>
      </p:sp>
      <p:pic>
        <p:nvPicPr>
          <p:cNvPr id="95234" name="Picture 2" descr="https://fsd.multiurok.ru/html/2019/03/08/s_5c824798c1c5d/1108173_2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828800"/>
            <a:ext cx="4191001" cy="313389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04800" y="5103674"/>
            <a:ext cx="845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6.То же, но обводится препятствие то с одной, то с другой стороны, поэтому вокруг одного препятствия вести мяч одной рукой, вокруг второго — другой и т. д. (вокруг первого в указанном направлении вести левой рукой) (рис. 54).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470916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7. Вести мяч, остановиться, выполнить поворот, вести дальше и т. д.</a:t>
            </a:r>
          </a:p>
          <a:p>
            <a:r>
              <a:rPr lang="ru-RU" dirty="0" smtClean="0"/>
              <a:t>8. Вести мяч от одной боковой линии к другой (или в отмеченном коридоре уже, чем площадка), выполнить по­ворот, в тот же момент поменять руку и вести мяч даль­ше.</a:t>
            </a:r>
          </a:p>
          <a:p>
            <a:r>
              <a:rPr lang="ru-RU" dirty="0" smtClean="0"/>
              <a:t>9.  Вести по прямой (или вначале на месте) сразу два мяча.</a:t>
            </a:r>
          </a:p>
          <a:p>
            <a:r>
              <a:rPr lang="ru-RU" dirty="0" smtClean="0"/>
              <a:t>10.Игрок ведет мяч поперек зала к стене. На расстоя­нии 5—6 м от нее выполняет передачу (ударяет мячом о стену), ловит отскочивший мяч, поворачивается, ведет мяч к противоположной стене и делает то же самое. Выполнять передачу мяча без остановки, в движении (или, не ловя мяч, а прямо после ведения, вы­полнить передачу одной рукой).</a:t>
            </a:r>
          </a:p>
          <a:p>
            <a:r>
              <a:rPr lang="ru-RU" dirty="0" smtClean="0"/>
              <a:t>11. На площадке отметить несколько  точек.   Два   мяча положить за лицевой   линией. Игрок берет один   мяч, ведет до любой точки, возвращается к лицевой линии, меняет мячи, ведет к другой отмеченной точ­ке и т. д.   Если   мяч один,  то возвращаться  до лицевой ли­нии каждый раз, когда мяч до­веден до  определенной точки (рис. 58).</a:t>
            </a:r>
          </a:p>
          <a:p>
            <a:r>
              <a:rPr lang="ru-RU" dirty="0" smtClean="0"/>
              <a:t>Описанные упражнения можно выполнять на всей пло­щадке, на одной половине, на части площадки.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356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Тема урока: Совершенствование ведение мяча в баскетболе.   </vt:lpstr>
      <vt:lpstr>Слайд 2</vt:lpstr>
      <vt:lpstr>Упражнения для совершенствования ведения мяча 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Совершенствование ведение мяча.   Игра «Мяч ловцу». </dc:title>
  <dc:creator>Николай</dc:creator>
  <cp:lastModifiedBy>Николай</cp:lastModifiedBy>
  <cp:revision>4</cp:revision>
  <dcterms:created xsi:type="dcterms:W3CDTF">2020-03-17T20:55:03Z</dcterms:created>
  <dcterms:modified xsi:type="dcterms:W3CDTF">2020-03-17T21:17:41Z</dcterms:modified>
</cp:coreProperties>
</file>