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93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66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5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29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79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32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96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9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1A0D3-4292-47A7-A501-099F7C49D2E0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7E7E1-E9DD-4772-8FB4-CC6731192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07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</a:t>
            </a:r>
            <a:r>
              <a:rPr lang="ru-RU" dirty="0" smtClean="0"/>
              <a:t>4 класс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Тема: кукольный домик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3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794" y="6298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Упр. 1 стр. 12 прочитать и перевести текст. Прочитать памятку номер 4 стр. 104,</a:t>
            </a:r>
          </a:p>
          <a:p>
            <a:pPr marL="0" indent="0">
              <a:buNone/>
            </a:pPr>
            <a:r>
              <a:rPr lang="ru-RU" dirty="0" smtClean="0"/>
              <a:t>Домашнее задание:</a:t>
            </a:r>
          </a:p>
          <a:p>
            <a:pPr marL="0" indent="0">
              <a:buNone/>
            </a:pPr>
            <a:r>
              <a:rPr lang="ru-RU" dirty="0" smtClean="0"/>
              <a:t>-слова после рассказа выучить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smtClean="0"/>
              <a:t>1.2;1.3 сделать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357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Широкоэкранный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English 4 класс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4 класс </dc:title>
  <dc:creator>User</dc:creator>
  <cp:lastModifiedBy>User</cp:lastModifiedBy>
  <cp:revision>1</cp:revision>
  <dcterms:created xsi:type="dcterms:W3CDTF">2020-03-17T10:12:16Z</dcterms:created>
  <dcterms:modified xsi:type="dcterms:W3CDTF">2020-03-17T10:12:33Z</dcterms:modified>
</cp:coreProperties>
</file>