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Неопределенные местоимения §66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784976" cy="4896544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Неопределенные местоимения указывают на неизвестные, неопределенные лица, предметы, их признаки.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Неопределенные местоимения изменяются, так же как и вопросительно-относительные (</a:t>
            </a:r>
            <a:r>
              <a:rPr lang="ru-RU" i="1" dirty="0" smtClean="0">
                <a:solidFill>
                  <a:schemeClr val="tx1"/>
                </a:solidFill>
              </a:rPr>
              <a:t>кроме </a:t>
            </a:r>
            <a:r>
              <a:rPr lang="ru-RU" i="1" dirty="0" err="1" smtClean="0">
                <a:solidFill>
                  <a:schemeClr val="tx1"/>
                </a:solidFill>
              </a:rPr>
              <a:t>нЕкто</a:t>
            </a:r>
            <a:r>
              <a:rPr lang="ru-RU" i="1" dirty="0" smtClean="0">
                <a:solidFill>
                  <a:schemeClr val="tx1"/>
                </a:solidFill>
              </a:rPr>
              <a:t> и </a:t>
            </a:r>
            <a:r>
              <a:rPr lang="ru-RU" i="1" dirty="0" err="1" smtClean="0">
                <a:solidFill>
                  <a:schemeClr val="tx1"/>
                </a:solidFill>
              </a:rPr>
              <a:t>нЕчто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В предложение неопределенные местоимения могут быть подлежащим, дополнением или определением)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332656"/>
            <a:ext cx="8280920" cy="6120679"/>
          </a:xfrm>
        </p:spPr>
        <p:txBody>
          <a:bodyPr anchor="t"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Выучите правило на стр. 89 и 90!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Выполните упражнение 605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Спишите предложения и определите разряд местоимений.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1. </a:t>
            </a:r>
            <a:r>
              <a:rPr lang="ru-RU" sz="2400" b="1" i="1" dirty="0" smtClean="0">
                <a:solidFill>
                  <a:schemeClr val="tx1"/>
                </a:solidFill>
              </a:rPr>
              <a:t>Кто-то</a:t>
            </a:r>
            <a:r>
              <a:rPr lang="ru-RU" sz="2400" i="1" dirty="0">
                <a:solidFill>
                  <a:schemeClr val="tx1"/>
                </a:solidFill>
              </a:rPr>
              <a:t> в поле стал ходить и пшеницу шевелить.</a:t>
            </a:r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2. Вишь</a:t>
            </a:r>
            <a:r>
              <a:rPr lang="ru-RU" sz="2400" i="1" dirty="0">
                <a:solidFill>
                  <a:schemeClr val="tx1"/>
                </a:solidFill>
              </a:rPr>
              <a:t>, </a:t>
            </a:r>
            <a:r>
              <a:rPr lang="ru-RU" sz="2400" b="1" i="1" dirty="0">
                <a:solidFill>
                  <a:schemeClr val="tx1"/>
                </a:solidFill>
              </a:rPr>
              <a:t>какая</a:t>
            </a:r>
            <a:r>
              <a:rPr lang="ru-RU" sz="2400" i="1" dirty="0">
                <a:solidFill>
                  <a:schemeClr val="tx1"/>
                </a:solidFill>
              </a:rPr>
              <a:t> саранча!</a:t>
            </a:r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3. Особенно </a:t>
            </a:r>
            <a:r>
              <a:rPr lang="ru-RU" sz="2400" i="1" dirty="0">
                <a:solidFill>
                  <a:schemeClr val="tx1"/>
                </a:solidFill>
              </a:rPr>
              <a:t>поражала смесь </a:t>
            </a:r>
            <a:r>
              <a:rPr lang="ru-RU" sz="2400" b="1" i="1" dirty="0">
                <a:solidFill>
                  <a:schemeClr val="tx1"/>
                </a:solidFill>
              </a:rPr>
              <a:t>какой-то</a:t>
            </a:r>
            <a:r>
              <a:rPr lang="ru-RU" sz="2400" i="1" dirty="0">
                <a:solidFill>
                  <a:schemeClr val="tx1"/>
                </a:solidFill>
              </a:rPr>
              <a:t> врожденной, природной свирепости…</a:t>
            </a:r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5. О</a:t>
            </a:r>
            <a:r>
              <a:rPr lang="ru-RU" sz="2400" i="1" dirty="0">
                <a:solidFill>
                  <a:schemeClr val="tx1"/>
                </a:solidFill>
              </a:rPr>
              <a:t> </a:t>
            </a:r>
            <a:r>
              <a:rPr lang="ru-RU" sz="2400" b="1" i="1" dirty="0">
                <a:solidFill>
                  <a:schemeClr val="tx1"/>
                </a:solidFill>
              </a:rPr>
              <a:t>себе</a:t>
            </a:r>
            <a:r>
              <a:rPr lang="ru-RU" sz="2400" i="1" dirty="0">
                <a:solidFill>
                  <a:schemeClr val="tx1"/>
                </a:solidFill>
              </a:rPr>
              <a:t> дед рассказывать не любил.</a:t>
            </a:r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5. </a:t>
            </a:r>
            <a:r>
              <a:rPr lang="ru-RU" sz="2400" b="1" i="1" dirty="0" smtClean="0">
                <a:solidFill>
                  <a:schemeClr val="tx1"/>
                </a:solidFill>
              </a:rPr>
              <a:t>Кому</a:t>
            </a:r>
            <a:r>
              <a:rPr lang="ru-RU" sz="2400" i="1" dirty="0">
                <a:solidFill>
                  <a:schemeClr val="tx1"/>
                </a:solidFill>
              </a:rPr>
              <a:t> из литературных героев тебе хотелось бы подражать</a:t>
            </a:r>
            <a:r>
              <a:rPr lang="ru-RU" sz="2400" i="1" dirty="0" smtClean="0">
                <a:solidFill>
                  <a:schemeClr val="tx1"/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</a:rPr>
              <a:t>Спишите и раскройте скобки.</a:t>
            </a:r>
          </a:p>
          <a:p>
            <a:r>
              <a:rPr lang="ru-RU" sz="2400" i="1" dirty="0">
                <a:solidFill>
                  <a:schemeClr val="tx1"/>
                </a:solidFill>
              </a:rPr>
              <a:t>Не)кто, (кое)кто, (не)сколько, кто(то), что(то), (кое) (у) (кого), что(</a:t>
            </a:r>
            <a:r>
              <a:rPr lang="ru-RU" sz="2400" i="1" dirty="0" err="1">
                <a:solidFill>
                  <a:schemeClr val="tx1"/>
                </a:solidFill>
              </a:rPr>
              <a:t>нибудь</a:t>
            </a:r>
            <a:r>
              <a:rPr lang="ru-RU" sz="2400" i="1" dirty="0">
                <a:solidFill>
                  <a:schemeClr val="tx1"/>
                </a:solidFill>
              </a:rPr>
              <a:t>), </a:t>
            </a:r>
            <a:r>
              <a:rPr lang="ru-RU" sz="2400" i="1" dirty="0" err="1">
                <a:solidFill>
                  <a:schemeClr val="tx1"/>
                </a:solidFill>
              </a:rPr>
              <a:t>что</a:t>
            </a:r>
            <a:r>
              <a:rPr lang="ru-RU" sz="2400" i="1" dirty="0">
                <a:solidFill>
                  <a:schemeClr val="tx1"/>
                </a:solidFill>
              </a:rPr>
              <a:t>(либо), (кое)кем, (не)что, какой(либо), (кое) (с) (кем</a:t>
            </a:r>
            <a:r>
              <a:rPr lang="ru-RU" sz="2400" i="1" dirty="0" smtClean="0">
                <a:solidFill>
                  <a:schemeClr val="tx1"/>
                </a:solidFill>
              </a:rPr>
              <a:t>).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sz="2400" b="1" dirty="0" smtClean="0">
                <a:solidFill>
                  <a:schemeClr val="tx1"/>
                </a:solidFill>
              </a:rPr>
              <a:t>упр. 607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Неопределенные местоимения §66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Неопределенные местоимения §66</dc:title>
  <cp:lastModifiedBy>rus-yz</cp:lastModifiedBy>
  <cp:revision>1</cp:revision>
  <dcterms:modified xsi:type="dcterms:W3CDTF">2020-03-19T07:12:06Z</dcterms:modified>
</cp:coreProperties>
</file>