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3131-7456-49BB-AC13-27E603A6ED8A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BDEA2-E5C2-4CA4-9E7F-BA63E6055C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9855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3131-7456-49BB-AC13-27E603A6ED8A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BDEA2-E5C2-4CA4-9E7F-BA63E6055C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1474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3131-7456-49BB-AC13-27E603A6ED8A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BDEA2-E5C2-4CA4-9E7F-BA63E6055C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792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3131-7456-49BB-AC13-27E603A6ED8A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BDEA2-E5C2-4CA4-9E7F-BA63E6055C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321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3131-7456-49BB-AC13-27E603A6ED8A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BDEA2-E5C2-4CA4-9E7F-BA63E6055C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9951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3131-7456-49BB-AC13-27E603A6ED8A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BDEA2-E5C2-4CA4-9E7F-BA63E6055C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2335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3131-7456-49BB-AC13-27E603A6ED8A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BDEA2-E5C2-4CA4-9E7F-BA63E6055C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477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3131-7456-49BB-AC13-27E603A6ED8A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BDEA2-E5C2-4CA4-9E7F-BA63E6055C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4998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3131-7456-49BB-AC13-27E603A6ED8A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BDEA2-E5C2-4CA4-9E7F-BA63E6055C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0988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3131-7456-49BB-AC13-27E603A6ED8A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BDEA2-E5C2-4CA4-9E7F-BA63E6055C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7916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3131-7456-49BB-AC13-27E603A6ED8A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BDEA2-E5C2-4CA4-9E7F-BA63E6055C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0182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03131-7456-49BB-AC13-27E603A6ED8A}" type="datetimeFigureOut">
              <a:rPr lang="ru-RU" smtClean="0"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BDEA2-E5C2-4CA4-9E7F-BA63E6055C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687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English 6 </a:t>
            </a:r>
            <a:r>
              <a:rPr lang="ru-RU" dirty="0" smtClean="0"/>
              <a:t>класс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Тема : куда ты пойдешь?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4626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5997" y="812751"/>
            <a:ext cx="10515600" cy="4351338"/>
          </a:xfrm>
        </p:spPr>
        <p:txBody>
          <a:bodyPr/>
          <a:lstStyle/>
          <a:p>
            <a:r>
              <a:rPr lang="ru-RU" dirty="0" smtClean="0"/>
              <a:t>Задание №1 .</a:t>
            </a:r>
          </a:p>
          <a:p>
            <a:r>
              <a:rPr lang="ru-RU" dirty="0" smtClean="0"/>
              <a:t>Прочитать и перевести диалог, ответить на вопросы.стр.110</a:t>
            </a:r>
          </a:p>
          <a:p>
            <a:r>
              <a:rPr lang="ru-RU" dirty="0" smtClean="0"/>
              <a:t>Прочитать памятку данную к заданию</a:t>
            </a:r>
          </a:p>
          <a:p>
            <a:r>
              <a:rPr lang="ru-RU" dirty="0" smtClean="0"/>
              <a:t>Посмотреть и прочитать конструкцию выражения своего мнения по поводу погоды и описание погоды.</a:t>
            </a:r>
          </a:p>
          <a:p>
            <a:r>
              <a:rPr lang="ru-RU" dirty="0" smtClean="0"/>
              <a:t>Задание №3 стр. 111</a:t>
            </a:r>
          </a:p>
          <a:p>
            <a:r>
              <a:rPr lang="ru-RU" dirty="0" smtClean="0"/>
              <a:t>Создать диалог</a:t>
            </a:r>
          </a:p>
          <a:p>
            <a:r>
              <a:rPr lang="ru-RU" dirty="0" smtClean="0"/>
              <a:t>Домашнее задание: упр.4 стр. </a:t>
            </a:r>
            <a:r>
              <a:rPr lang="ru-RU" smtClean="0"/>
              <a:t>111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03743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55</Words>
  <Application>Microsoft Office PowerPoint</Application>
  <PresentationFormat>Широкоэкранный</PresentationFormat>
  <Paragraphs>9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English 6 класс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6 класс</dc:title>
  <dc:creator>User</dc:creator>
  <cp:lastModifiedBy>User</cp:lastModifiedBy>
  <cp:revision>2</cp:revision>
  <dcterms:created xsi:type="dcterms:W3CDTF">2020-03-18T09:55:32Z</dcterms:created>
  <dcterms:modified xsi:type="dcterms:W3CDTF">2020-03-18T10:03:57Z</dcterms:modified>
</cp:coreProperties>
</file>