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63" r:id="rId5"/>
    <p:sldId id="265" r:id="rId6"/>
    <p:sldId id="264" r:id="rId7"/>
    <p:sldId id="269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680724-C231-4E3E-894F-D41F135FF65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9D3E2E-03FA-4EB9-9FAE-8072C52E2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77&amp;v=yi5uakvGbFk&amp;feature=emb_log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175351" cy="1793167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cap="all" dirty="0" smtClean="0">
                <a:ln w="28575" cap="flat" cmpd="sng" algn="ctr">
                  <a:solidFill>
                    <a:srgbClr val="002060"/>
                  </a:solidFill>
                  <a:prstDash val="solid"/>
                  <a:round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  <a:cs typeface="Arial"/>
              </a:rPr>
              <a:t>Петельный шов</a:t>
            </a:r>
            <a:br>
              <a:rPr lang="ru-RU" cap="all" dirty="0" smtClean="0">
                <a:ln w="28575" cap="flat" cmpd="sng" algn="ctr">
                  <a:solidFill>
                    <a:srgbClr val="002060"/>
                  </a:solidFill>
                  <a:prstDash val="solid"/>
                  <a:round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  <a:cs typeface="Arial"/>
              </a:rPr>
            </a:br>
            <a:r>
              <a:rPr lang="ru-RU" cap="all" dirty="0" smtClean="0">
                <a:ln w="28575" cap="flat" cmpd="sng" algn="ctr">
                  <a:solidFill>
                    <a:srgbClr val="002060"/>
                  </a:solidFill>
                  <a:prstDash val="solid"/>
                  <a:round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  <a:cs typeface="Arial"/>
              </a:rPr>
              <a:t>Декоративный </a:t>
            </a:r>
            <a:r>
              <a:rPr lang="ru-RU" cap="all" dirty="0">
                <a:ln w="28575" cap="flat" cmpd="sng" algn="ctr">
                  <a:solidFill>
                    <a:srgbClr val="002060"/>
                  </a:solidFill>
                  <a:prstDash val="solid"/>
                  <a:round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  <a:cs typeface="Arial"/>
              </a:rPr>
              <a:t>кармашек</a:t>
            </a:r>
            <a:r>
              <a:rPr lang="ru-RU" sz="2400" dirty="0"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  <a:cs typeface="Arial"/>
              </a:rPr>
            </a:br>
            <a:r>
              <a:rPr lang="ru-RU" cap="all" dirty="0">
                <a:ln w="28575" cap="flat" cmpd="sng" algn="ctr">
                  <a:solidFill>
                    <a:srgbClr val="002060"/>
                  </a:solidFill>
                  <a:prstDash val="solid"/>
                  <a:round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  <a:cs typeface="Arial"/>
              </a:rPr>
              <a:t>для  мелочей</a:t>
            </a:r>
            <a:r>
              <a:rPr lang="ru-RU" sz="2400" dirty="0"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  <a:cs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24544" y="476672"/>
            <a:ext cx="962834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Аппликацию приклеиваем на лицевую сторону изделия клеем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Пришиваем тесьму или вязаную цепочку – изделие готово.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Рисунок 22" descr="Описание: D:\1 видео и фото\100OLYMP\PC070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28862"/>
            <a:ext cx="4320480" cy="509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Необходимые материалы и инструменты для изготовления кармашка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•	кусочки плотной ткани;</a:t>
            </a:r>
          </a:p>
          <a:p>
            <a:endParaRPr lang="ru-RU" dirty="0" smtClean="0"/>
          </a:p>
          <a:p>
            <a:r>
              <a:rPr lang="ru-RU" dirty="0" smtClean="0"/>
              <a:t>•	нитки швейные № 10 или вышивальные (мулине);</a:t>
            </a:r>
          </a:p>
          <a:p>
            <a:endParaRPr lang="ru-RU" dirty="0" smtClean="0"/>
          </a:p>
          <a:p>
            <a:r>
              <a:rPr lang="ru-RU" dirty="0" smtClean="0"/>
              <a:t>•	пуговицы, белый </a:t>
            </a:r>
            <a:r>
              <a:rPr lang="ru-RU" dirty="0" err="1" smtClean="0"/>
              <a:t>флис</a:t>
            </a:r>
            <a:r>
              <a:rPr lang="ru-RU" dirty="0" smtClean="0"/>
              <a:t> для отделки изделия; тесьма для подвески;</a:t>
            </a:r>
          </a:p>
          <a:p>
            <a:endParaRPr lang="ru-RU" dirty="0" smtClean="0"/>
          </a:p>
          <a:p>
            <a:r>
              <a:rPr lang="ru-RU" dirty="0" smtClean="0"/>
              <a:t>•	выкройка кармашка;</a:t>
            </a:r>
          </a:p>
          <a:p>
            <a:endParaRPr lang="ru-RU" dirty="0" smtClean="0"/>
          </a:p>
          <a:p>
            <a:r>
              <a:rPr lang="ru-RU" dirty="0" smtClean="0"/>
              <a:t>•	иглы, ножницы, наперсток, карандаш или мелок, клей </a:t>
            </a:r>
            <a:r>
              <a:rPr lang="ru-RU" dirty="0" err="1" smtClean="0"/>
              <a:t>ПВА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2735" y="332656"/>
            <a:ext cx="61510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Пошив  кармашка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0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обучения перейдите по ссылке: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https://www.youtube.com/watch?time_continue=277&amp;v=yi5uakvGbFk&amp;feature=emb_logo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556125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6940139" y="2202271"/>
            <a:ext cx="16510" cy="3230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2141321" y="5805264"/>
            <a:ext cx="4554855" cy="2540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адпись 2"/>
          <p:cNvSpPr txBox="1">
            <a:spLocks noChangeArrowheads="1"/>
          </p:cNvSpPr>
          <p:nvPr/>
        </p:nvSpPr>
        <p:spPr bwMode="auto">
          <a:xfrm rot="16200000">
            <a:off x="6074318" y="3558535"/>
            <a:ext cx="2374265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  <a:cs typeface="Arial"/>
              </a:rPr>
              <a:t>8 см</a:t>
            </a: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3188118" y="6021288"/>
            <a:ext cx="2461260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  <a:cs typeface="Arial"/>
              </a:rPr>
              <a:t>12 см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49879" y="416996"/>
            <a:ext cx="551099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Порядок работы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Сделаем из бумаги выкройку кармашка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4004231"/>
            <a:ext cx="6399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 видео и фото\100OLYMP\PC06003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988840"/>
            <a:ext cx="6155188" cy="4085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7048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Обведем и выкроим из ткани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переднюю и заднюю детали без припуска.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116632"/>
            <a:ext cx="79499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Аккуратно обошьем петельным швом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срезы деталей в тех местах,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где будет вход в кармашек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171" name="Рисунок 20" descr="Описание: D:\1 видео и фото\100OLYMP\PC060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030" y="2204864"/>
            <a:ext cx="7360922" cy="38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26" y="116632"/>
            <a:ext cx="90275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Выполнение крае обметочного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петельного шва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739" y="2852936"/>
            <a:ext cx="4399046" cy="37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87378"/>
            <a:ext cx="702788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Шов выполняется слева направо.</a:t>
            </a:r>
          </a:p>
          <a:p>
            <a:r>
              <a:rPr lang="ru-RU" sz="2400" dirty="0" smtClean="0"/>
              <a:t>Игла вкалывается в ткань с лицевой стороны, </a:t>
            </a:r>
          </a:p>
          <a:p>
            <a:r>
              <a:rPr lang="ru-RU" sz="2400" dirty="0" smtClean="0"/>
              <a:t>так чтобы она попадала внутрь рабочей петли. </a:t>
            </a:r>
          </a:p>
          <a:p>
            <a:r>
              <a:rPr lang="ru-RU" sz="2400" dirty="0" smtClean="0"/>
              <a:t>Расстояние между стежками 3—4 мм, </a:t>
            </a:r>
          </a:p>
          <a:p>
            <a:r>
              <a:rPr lang="ru-RU" sz="2400" dirty="0" smtClean="0"/>
              <a:t>высота стежка — от 5 до 10 мм.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70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8256" y="404664"/>
            <a:ext cx="86074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Совместим переднюю и заднюю части кармашка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соединим стежками «вперед иголку».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Рисунок 19" descr="Описание: D:\1 видео и фото\100OLYMP\PC060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310" y="1628800"/>
            <a:ext cx="5835377" cy="44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5. Обошьем все остальные срезы петельным швом, </a:t>
            </a:r>
          </a:p>
          <a:p>
            <a:r>
              <a:rPr lang="ru-RU" sz="2400" b="1" dirty="0" smtClean="0"/>
              <a:t>одновременно сшивая обе детали.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39461"/>
            <a:ext cx="6173791" cy="493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5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157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Петельный шов Декоративный кармашек для  мелочей </vt:lpstr>
      <vt:lpstr>Презентация PowerPoint</vt:lpstr>
      <vt:lpstr>Для обучения перейдите по ссылке: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Декоративный кармашек для  мелочей</dc:title>
  <dc:creator>User</dc:creator>
  <cp:lastModifiedBy>admin</cp:lastModifiedBy>
  <cp:revision>9</cp:revision>
  <dcterms:created xsi:type="dcterms:W3CDTF">2016-02-04T18:34:59Z</dcterms:created>
  <dcterms:modified xsi:type="dcterms:W3CDTF">2020-03-19T14:04:12Z</dcterms:modified>
</cp:coreProperties>
</file>