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23"/>
  </p:notesMasterIdLst>
  <p:sldIdLst>
    <p:sldId id="256" r:id="rId2"/>
    <p:sldId id="257" r:id="rId3"/>
    <p:sldId id="258" r:id="rId4"/>
    <p:sldId id="261" r:id="rId5"/>
    <p:sldId id="262" r:id="rId6"/>
    <p:sldId id="263" r:id="rId7"/>
    <p:sldId id="265" r:id="rId8"/>
    <p:sldId id="266" r:id="rId9"/>
    <p:sldId id="267" r:id="rId10"/>
    <p:sldId id="268" r:id="rId11"/>
    <p:sldId id="270" r:id="rId12"/>
    <p:sldId id="271" r:id="rId13"/>
    <p:sldId id="274" r:id="rId14"/>
    <p:sldId id="273" r:id="rId15"/>
    <p:sldId id="275" r:id="rId16"/>
    <p:sldId id="277" r:id="rId17"/>
    <p:sldId id="278" r:id="rId18"/>
    <p:sldId id="279" r:id="rId19"/>
    <p:sldId id="280" r:id="rId20"/>
    <p:sldId id="281" r:id="rId21"/>
    <p:sldId id="282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8757" autoAdjust="0"/>
  </p:normalViewPr>
  <p:slideViewPr>
    <p:cSldViewPr>
      <p:cViewPr>
        <p:scale>
          <a:sx n="80" d="100"/>
          <a:sy n="80" d="100"/>
        </p:scale>
        <p:origin x="-108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86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2A1013-80D9-4F25-A8F4-B197F782BE7E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502FFF-A457-4012-B0CD-24B8B72954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3746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              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502FFF-A457-4012-B0CD-24B8B729542A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0785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85363-4909-436A-B490-F711A90B08EF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D31F-42A0-465E-9F10-44ECBFAEB49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85363-4909-436A-B490-F711A90B08EF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D31F-42A0-465E-9F10-44ECBFAEB4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85363-4909-436A-B490-F711A90B08EF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D31F-42A0-465E-9F10-44ECBFAEB4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85363-4909-436A-B490-F711A90B08EF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D31F-42A0-465E-9F10-44ECBFAEB4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85363-4909-436A-B490-F711A90B08EF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64AD31F-42A0-465E-9F10-44ECBFAEB4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85363-4909-436A-B490-F711A90B08EF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D31F-42A0-465E-9F10-44ECBFAEB4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85363-4909-436A-B490-F711A90B08EF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D31F-42A0-465E-9F10-44ECBFAEB4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85363-4909-436A-B490-F711A90B08EF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D31F-42A0-465E-9F10-44ECBFAEB4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85363-4909-436A-B490-F711A90B08EF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D31F-42A0-465E-9F10-44ECBFAEB4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85363-4909-436A-B490-F711A90B08EF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D31F-42A0-465E-9F10-44ECBFAEB4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85363-4909-436A-B490-F711A90B08EF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D31F-42A0-465E-9F10-44ECBFAEB4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E585363-4909-436A-B490-F711A90B08EF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64AD31F-42A0-465E-9F10-44ECBFAEB49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ПРЕЗЕНТАЦИЯ К УРОКУ «ОТНОШЕНИЕ ХРИСТИАНИНА К ПРИРОДЕ»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1151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 увидел Бог всё, что Он создал, и что всё это очень хорошо.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2200" dirty="0" smtClean="0"/>
              <a:t>Бог поручил людям беречь и возделывать сотворённую Им землю.</a:t>
            </a:r>
          </a:p>
          <a:p>
            <a:endParaRPr lang="ru-RU" sz="200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561" y="2780928"/>
            <a:ext cx="4422643" cy="3893046"/>
          </a:xfrm>
        </p:spPr>
      </p:pic>
      <p:pic>
        <p:nvPicPr>
          <p:cNvPr id="1026" name="Picture 2" descr="C:\Users\Киселевы\Desktop\библия\299839143[1]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019" y="2780928"/>
            <a:ext cx="4572000" cy="3915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0858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4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ты выбираешь?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Небо , созданное творцом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ru-RU" dirty="0" smtClean="0"/>
              <a:t>Или?</a:t>
            </a:r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57" y="2564904"/>
            <a:ext cx="4224469" cy="4293096"/>
          </a:xfrm>
        </p:spPr>
      </p:pic>
      <p:pic>
        <p:nvPicPr>
          <p:cNvPr id="4098" name="Picture 2" descr="F:\экология\ekolog_main[1]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2564904"/>
            <a:ext cx="4041775" cy="429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2446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75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ты выбираешь?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ru-RU" dirty="0" smtClean="0"/>
              <a:t>цветущую               землю</a:t>
            </a:r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ru-RU" dirty="0" smtClean="0"/>
              <a:t>Или?</a:t>
            </a:r>
            <a:endParaRPr lang="ru-RU" dirty="0"/>
          </a:p>
        </p:txBody>
      </p:sp>
      <p:pic>
        <p:nvPicPr>
          <p:cNvPr id="5123" name="Picture 3" descr="F:\экология\gallery_promo18846021[1]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2420888"/>
            <a:ext cx="4041775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F:\Природа\081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64904"/>
            <a:ext cx="4040188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7097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25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25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25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Что ты выбираешь?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/>
              <a:t>Чистую воду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ru-RU" dirty="0" smtClean="0"/>
              <a:t>Или?</a:t>
            </a:r>
            <a:endParaRPr lang="ru-RU" dirty="0"/>
          </a:p>
        </p:txBody>
      </p:sp>
      <p:pic>
        <p:nvPicPr>
          <p:cNvPr id="7170" name="Picture 2" descr="F:\Природа\natural_077.gif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04864"/>
            <a:ext cx="4248472" cy="4410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F:\экология\0_67633_bb1e66ef_XL[1]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276872"/>
            <a:ext cx="4041775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4394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25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25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25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25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4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ты выбираешь?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/>
              <a:t>Жизнь на земле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ru-RU" dirty="0" smtClean="0"/>
              <a:t>Или?</a:t>
            </a:r>
            <a:endParaRPr lang="ru-RU" dirty="0"/>
          </a:p>
        </p:txBody>
      </p:sp>
      <p:pic>
        <p:nvPicPr>
          <p:cNvPr id="6146" name="Picture 2" descr="F:\Природа\natural_214.gif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04864"/>
            <a:ext cx="3575451" cy="4469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F:\экология\phoca_thumb_l_prestige8[1]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204864"/>
            <a:ext cx="3580295" cy="449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9828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Я выбираю!</a:t>
            </a:r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84784"/>
            <a:ext cx="7344815" cy="50853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254920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Киселевы\Desktop\библия3\сулимова 0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461"/>
            <a:ext cx="9144000" cy="66430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797222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:\Библия 2\2012-12-12 збанова2\збанова2 0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6288" y="-457200"/>
            <a:ext cx="10698163" cy="7772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243295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75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75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75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Киселевы\Desktop\библия\6d9e7ec323a3fbfd2ab8b96348dd0b9d[1]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3976"/>
            <a:ext cx="9144000" cy="609004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454332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25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25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25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parere.ru/system/files/photo/image/1738/main/023-ecology-childre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9238118" cy="65986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089049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Ничто не возникает само по себе. Окружающий нас мир, исполненный гармонии и красоты, свидетельствует о своем великом и мудром Творце.</a:t>
            </a:r>
            <a:endParaRPr lang="ru-RU" sz="200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79" y="1484784"/>
            <a:ext cx="7666386" cy="4824536"/>
          </a:xfrm>
        </p:spPr>
      </p:pic>
    </p:spTree>
    <p:extLst>
      <p:ext uri="{BB962C8B-B14F-4D97-AF65-F5344CB8AC3E}">
        <p14:creationId xmlns:p14="http://schemas.microsoft.com/office/powerpoint/2010/main" val="422250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900igr.net/datas/prazdniki/Sokhranenie-mira/0022-022-Sokhranenie-mir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" y="-18257"/>
            <a:ext cx="9144000" cy="68580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648948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75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75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75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6068144" cy="5123656"/>
          </a:xfrm>
        </p:spPr>
        <p:txBody>
          <a:bodyPr/>
          <a:lstStyle/>
          <a:p>
            <a:pPr algn="ctr"/>
            <a:r>
              <a:rPr lang="ru-RU" dirty="0" smtClean="0"/>
              <a:t>Мы за сохранение Земли, сотворённой словом Создателя, и видит Бог, что это хорошо!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47664" y="764704"/>
            <a:ext cx="6192688" cy="4608512"/>
          </a:xfrm>
        </p:spPr>
        <p:txBody>
          <a:bodyPr/>
          <a:lstStyle/>
          <a:p>
            <a:r>
              <a:rPr lang="ru-RU" dirty="0" smtClean="0"/>
              <a:t>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149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4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В начале сотворил Бог небо и землю. Земля же была </a:t>
            </a:r>
            <a:r>
              <a:rPr lang="ru-RU" sz="2000" dirty="0" err="1" smtClean="0"/>
              <a:t>безвидна</a:t>
            </a:r>
            <a:r>
              <a:rPr lang="ru-RU" sz="2000" dirty="0" smtClean="0"/>
              <a:t> и пуста, и тьма была над бездною. И Дух Божий веял над водою.</a:t>
            </a:r>
            <a:endParaRPr lang="ru-RU" sz="20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340768"/>
            <a:ext cx="7632848" cy="5095615"/>
          </a:xfrm>
        </p:spPr>
      </p:pic>
    </p:spTree>
    <p:extLst>
      <p:ext uri="{BB962C8B-B14F-4D97-AF65-F5344CB8AC3E}">
        <p14:creationId xmlns:p14="http://schemas.microsoft.com/office/powerpoint/2010/main" val="1388849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/>
              <a:t>И был вечер, и было утро: </a:t>
            </a:r>
            <a:br>
              <a:rPr lang="ru-RU" sz="3200" b="1" dirty="0" smtClean="0"/>
            </a:br>
            <a:r>
              <a:rPr lang="ru-RU" sz="3200" b="1" dirty="0" smtClean="0"/>
              <a:t>день первый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Autofit/>
          </a:bodyPr>
          <a:lstStyle/>
          <a:p>
            <a:endParaRPr lang="ru-RU" sz="2800" dirty="0" smtClean="0"/>
          </a:p>
          <a:p>
            <a:r>
              <a:rPr lang="ru-RU" sz="2800" dirty="0" smtClean="0"/>
              <a:t>И </a:t>
            </a:r>
            <a:r>
              <a:rPr lang="ru-RU" sz="2800" dirty="0"/>
              <a:t>сказал Бог: да будет свет. И появился свет. И увидел Бог, что свет хорош. И отделил Бог свет от тьмы. </a:t>
            </a:r>
            <a:r>
              <a:rPr lang="ru-RU" sz="2800" dirty="0" smtClean="0"/>
              <a:t>И назвал Бог свет днём, а тьму ночью.</a:t>
            </a:r>
            <a:endParaRPr lang="ru-RU" sz="2800" dirty="0"/>
          </a:p>
        </p:txBody>
      </p:sp>
      <p:pic>
        <p:nvPicPr>
          <p:cNvPr id="5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578" y="273050"/>
            <a:ext cx="4594693" cy="5853113"/>
          </a:xfrm>
        </p:spPr>
      </p:pic>
    </p:spTree>
    <p:extLst>
      <p:ext uri="{BB962C8B-B14F-4D97-AF65-F5344CB8AC3E}">
        <p14:creationId xmlns:p14="http://schemas.microsoft.com/office/powerpoint/2010/main" val="740551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 smtClean="0"/>
              <a:t>И был вечер , и было утро: </a:t>
            </a:r>
            <a:br>
              <a:rPr lang="ru-RU" sz="3200" b="1" dirty="0" smtClean="0"/>
            </a:br>
            <a:r>
              <a:rPr lang="ru-RU" sz="3200" b="1" dirty="0" smtClean="0"/>
              <a:t>день второй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endParaRPr lang="ru-RU" sz="2800" dirty="0" smtClean="0"/>
          </a:p>
          <a:p>
            <a:r>
              <a:rPr lang="ru-RU" sz="2800" dirty="0" smtClean="0"/>
              <a:t>И создал Бог свод, и отделил воду под сводом от воды над сводом. И стало так. И назвал Бог свод небом.</a:t>
            </a:r>
            <a:endParaRPr lang="ru-RU" sz="28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404664"/>
            <a:ext cx="4973969" cy="5904656"/>
          </a:xfrm>
        </p:spPr>
      </p:pic>
    </p:spTree>
    <p:extLst>
      <p:ext uri="{BB962C8B-B14F-4D97-AF65-F5344CB8AC3E}">
        <p14:creationId xmlns:p14="http://schemas.microsoft.com/office/powerpoint/2010/main" val="3849718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 был вечер и было утро: </a:t>
            </a:r>
            <a:br>
              <a:rPr lang="ru-RU" dirty="0" smtClean="0"/>
            </a:br>
            <a:r>
              <a:rPr lang="ru-RU" dirty="0" smtClean="0"/>
              <a:t>день третий.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И назвал Бог сушу землею, а воду под небом морями.</a:t>
            </a:r>
          </a:p>
          <a:p>
            <a:endParaRPr lang="ru-RU" sz="2000" dirty="0"/>
          </a:p>
          <a:p>
            <a:endParaRPr lang="ru-RU" sz="2000" dirty="0" smtClean="0"/>
          </a:p>
          <a:p>
            <a:endParaRPr lang="ru-RU" sz="20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И произвела земля зелень: травы, дающие семена, и деревья, приносящие свои плоды с семенами.</a:t>
            </a:r>
          </a:p>
          <a:p>
            <a:endParaRPr lang="ru-RU" sz="2000" dirty="0"/>
          </a:p>
        </p:txBody>
      </p:sp>
      <p:pic>
        <p:nvPicPr>
          <p:cNvPr id="3075" name="Picture 3" descr="F:\Природа\4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08920"/>
            <a:ext cx="4837722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http://upload.wikimedia.org/wikipedia/commons/b/b0/OrangeBloss_wb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785" y="2963474"/>
            <a:ext cx="3846785" cy="3387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1615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25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25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25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25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25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25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>
            <a:normAutofit/>
          </a:bodyPr>
          <a:lstStyle/>
          <a:p>
            <a:r>
              <a:rPr lang="ru-RU" sz="2700" dirty="0"/>
              <a:t>И был вечер и было </a:t>
            </a:r>
            <a:r>
              <a:rPr lang="ru-RU" sz="2700" dirty="0" smtClean="0"/>
              <a:t>утро: день четвертый.</a:t>
            </a:r>
            <a:r>
              <a:rPr lang="ru-RU" sz="2700" dirty="0"/>
              <a:t> 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200" dirty="0" smtClean="0"/>
              <a:t>И создал Бог два великих светила и звезды. И поместил их Бог на небосводе.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4038600" cy="468052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484784"/>
            <a:ext cx="4038600" cy="4608511"/>
          </a:xfrm>
        </p:spPr>
      </p:pic>
    </p:spTree>
    <p:extLst>
      <p:ext uri="{BB962C8B-B14F-4D97-AF65-F5344CB8AC3E}">
        <p14:creationId xmlns:p14="http://schemas.microsoft.com/office/powerpoint/2010/main" val="475372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/>
              <a:t>И был вечер и было утро: </a:t>
            </a: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>день </a:t>
            </a:r>
            <a:r>
              <a:rPr lang="ru-RU" sz="4400" dirty="0"/>
              <a:t>пятый.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И сотворил Бог рыб и разных водных пресмыкающихся.</a:t>
            </a:r>
          </a:p>
          <a:p>
            <a:endParaRPr lang="ru-RU" sz="24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И сотворил Бог птиц.</a:t>
            </a:r>
            <a:endParaRPr lang="ru-RU" sz="2400" dirty="0"/>
          </a:p>
        </p:txBody>
      </p:sp>
      <p:pic>
        <p:nvPicPr>
          <p:cNvPr id="2050" name="Picture 2" descr="C:\Users\Киселевы\Desktop\Библия 2\376608708[1]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5" y="3068960"/>
            <a:ext cx="2198303" cy="3527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Киселевы\Desktop\Библия 2\a56a973d35a8[1]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743" y="3022811"/>
            <a:ext cx="2176463" cy="3573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Киселевы\Desktop\Библия 2\x_7dface25[1]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2203" y="2276873"/>
            <a:ext cx="4339456" cy="4319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1691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 был вечер и было утро: </a:t>
            </a:r>
            <a:br>
              <a:rPr lang="ru-RU" dirty="0" smtClean="0"/>
            </a:br>
            <a:r>
              <a:rPr lang="ru-RU" dirty="0" smtClean="0"/>
              <a:t>день шестой.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137160" indent="0">
              <a:buNone/>
            </a:pPr>
            <a:r>
              <a:rPr lang="ru-RU" sz="2400" dirty="0" smtClean="0"/>
              <a:t>И создал Бог диких зверей разных видов, и скот, и всех мелких животных.</a:t>
            </a:r>
          </a:p>
          <a:p>
            <a:pPr marL="137160" indent="0">
              <a:buNone/>
            </a:pPr>
            <a:endParaRPr lang="ru-RU" sz="24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ru-RU" sz="2200" dirty="0" smtClean="0"/>
              <a:t>И сотворил Бог человека по Своему образу и подобию, мужчину и женщину сотворил Он.</a:t>
            </a:r>
          </a:p>
          <a:p>
            <a:pPr marL="137160" indent="0">
              <a:buNone/>
            </a:pPr>
            <a:endParaRPr lang="ru-RU" dirty="0"/>
          </a:p>
        </p:txBody>
      </p:sp>
      <p:pic>
        <p:nvPicPr>
          <p:cNvPr id="3074" name="Picture 2" descr="C:\Users\Киселевы\Desktop\библия\x_5fb18a1d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80928"/>
            <a:ext cx="3888432" cy="3953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Киселевы\Desktop\Библия 2\x_b8c3bd6a[1]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993" y="3029637"/>
            <a:ext cx="4192081" cy="3705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7225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5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5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409</TotalTime>
  <Words>327</Words>
  <Application>Microsoft Office PowerPoint</Application>
  <PresentationFormat>Экран (4:3)</PresentationFormat>
  <Paragraphs>39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Апекс</vt:lpstr>
      <vt:lpstr>ПРЕЗЕНТАЦИЯ К УРОКУ «ОТНОШЕНИЕ ХРИСТИАНИНА К ПРИРОДЕ»</vt:lpstr>
      <vt:lpstr>Ничто не возникает само по себе. Окружающий нас мир, исполненный гармонии и красоты, свидетельствует о своем великом и мудром Творце.</vt:lpstr>
      <vt:lpstr>В начале сотворил Бог небо и землю. Земля же была безвидна и пуста, и тьма была над бездною. И Дух Божий веял над водою.</vt:lpstr>
      <vt:lpstr>И был вечер, и было утро:  день первый.</vt:lpstr>
      <vt:lpstr>И был вечер , и было утро:  день второй.</vt:lpstr>
      <vt:lpstr>И был вечер и было утро:  день третий.</vt:lpstr>
      <vt:lpstr>И был вечер и было утро: день четвертый.  И создал Бог два великих светила и звезды. И поместил их Бог на небосводе.</vt:lpstr>
      <vt:lpstr>И был вечер и было утро:  день пятый.</vt:lpstr>
      <vt:lpstr>И был вечер и было утро:  день шестой.</vt:lpstr>
      <vt:lpstr>И увидел Бог всё, что Он создал, и что всё это очень хорошо.</vt:lpstr>
      <vt:lpstr>Что ты выбираешь?</vt:lpstr>
      <vt:lpstr>Что ты выбираешь?</vt:lpstr>
      <vt:lpstr>       Что ты выбираешь?       </vt:lpstr>
      <vt:lpstr>Что ты выбираешь?</vt:lpstr>
      <vt:lpstr>Я выбираю!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Мы за сохранение Земли, сотворённой словом Создателя, и видит Бог, что это хорошо!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К УРОКУ «ОТНОШЕНИЕ ХРИСТИАНИНА К ПРИРОДЕ»</dc:title>
  <dc:creator>Киселевы</dc:creator>
  <cp:lastModifiedBy>admin</cp:lastModifiedBy>
  <cp:revision>49</cp:revision>
  <dcterms:created xsi:type="dcterms:W3CDTF">2012-12-23T10:06:45Z</dcterms:created>
  <dcterms:modified xsi:type="dcterms:W3CDTF">2020-03-19T14:03:36Z</dcterms:modified>
</cp:coreProperties>
</file>