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урока: Решение задач  с величинами  (скорость, время, расстояние).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Повторение: № 197 -1), 2)</a:t>
            </a:r>
            <a:endParaRPr lang="ru-RU" dirty="0"/>
          </a:p>
        </p:txBody>
      </p:sp>
      <p:pic>
        <p:nvPicPr>
          <p:cNvPr id="1026" name="Picture 2" descr="https://dop.pskovedu.ru/file/download/dop/C18F2D2E47A182879D0E94F205AF500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3514975" cy="4705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для всей семьи</a:t>
            </a:r>
            <a:br>
              <a:rPr lang="ru-RU" dirty="0" smtClean="0"/>
            </a:br>
            <a:r>
              <a:rPr lang="ru-RU" dirty="0" smtClean="0"/>
              <a:t>Учебник стр.56 №193</a:t>
            </a:r>
            <a:endParaRPr lang="ru-RU" dirty="0"/>
          </a:p>
        </p:txBody>
      </p:sp>
      <p:pic>
        <p:nvPicPr>
          <p:cNvPr id="39938" name="Picture 2" descr=" 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685800"/>
            <a:ext cx="2667000" cy="2837382"/>
          </a:xfrm>
          <a:prstGeom prst="rect">
            <a:avLst/>
          </a:prstGeom>
          <a:noFill/>
        </p:spPr>
      </p:pic>
      <p:pic>
        <p:nvPicPr>
          <p:cNvPr id="39940" name="Picture 4" descr="http://www.kultura-to.ru/new/media/k2/items/cache/76391b0fd3c86f3c398963dd5eae6193_X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5410958" cy="3475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27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Тема урока: Решение задач  с величинами  (скорость, время, расстояние).</vt:lpstr>
      <vt:lpstr>Повторение: № 197 -1), 2)</vt:lpstr>
      <vt:lpstr>Задача для всей семьи Учебник стр.56 №193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Решение задач  с величинами  (скорость, время, расстояние).</dc:title>
  <dc:creator>Николай</dc:creator>
  <cp:lastModifiedBy>admin</cp:lastModifiedBy>
  <cp:revision>3</cp:revision>
  <dcterms:created xsi:type="dcterms:W3CDTF">2020-03-17T23:33:15Z</dcterms:created>
  <dcterms:modified xsi:type="dcterms:W3CDTF">2020-03-19T14:02:57Z</dcterms:modified>
</cp:coreProperties>
</file>