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4785"/>
            <a:ext cx="9144000" cy="2115666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Вопросительно-относительные местоимения § 65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8352928" cy="568863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Прочитайте внимательно рубрику «Культура речи» на стр.87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Выполните упражнение 597, 598.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стр. 89 внимательно изучите рубрику «Лингвистические заметки»</a:t>
            </a:r>
          </a:p>
          <a:p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Стр. 86  выучить правило!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 600, задание 3.</a:t>
            </a:r>
          </a:p>
          <a:p>
            <a:pPr>
              <a:buFont typeface="Wingdings" pitchFamily="2" charset="2"/>
              <a:buChar char="ü"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Вопросительно-относительные местоимения § 65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Вопросительно-относительные местоимения § 65</dc:title>
  <cp:lastModifiedBy>rus-yz</cp:lastModifiedBy>
  <cp:revision>1</cp:revision>
  <dcterms:modified xsi:type="dcterms:W3CDTF">2020-03-17T09:40:46Z</dcterms:modified>
</cp:coreProperties>
</file>